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Corsiva"/>
      <p:regular r:id="rId30"/>
      <p:bold r:id="rId31"/>
      <p:italic r:id="rId32"/>
      <p:boldItalic r:id="rId33"/>
    </p:embeddedFont>
    <p:embeddedFont>
      <p:font typeface="Raleway"/>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
      <p:font typeface="Lor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607">
          <p15:clr>
            <a:srgbClr val="A4A3A4"/>
          </p15:clr>
        </p15:guide>
        <p15:guide id="2" pos="1450">
          <p15:clr>
            <a:srgbClr val="A4A3A4"/>
          </p15:clr>
        </p15:guide>
        <p15:guide id="3" orient="horz" pos="2418">
          <p15:clr>
            <a:srgbClr val="9AA0A6"/>
          </p15:clr>
        </p15:guide>
        <p15:guide id="4" orient="horz" pos="2891">
          <p15:clr>
            <a:srgbClr val="9AA0A6"/>
          </p15:clr>
        </p15:guide>
      </p15:sldGuideLst>
    </p:ext>
    <p:ext uri="http://customooxmlschemas.google.com/">
      <go:slidesCustomData xmlns:go="http://customooxmlschemas.google.com/" r:id="rId50" roundtripDataSignature="AMtx7mj++yvmCz2EVNZt9X5zbrBGqvBZE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uhail Sabra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607" orient="horz"/>
        <p:guide pos="1450"/>
        <p:guide pos="2418" orient="horz"/>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Lora-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Lora-italic.fntdata"/><Relationship Id="rId47" Type="http://schemas.openxmlformats.org/officeDocument/2006/relationships/font" Target="fonts/Lora-bold.fntdata"/><Relationship Id="rId49" Type="http://schemas.openxmlformats.org/officeDocument/2006/relationships/font" Target="fonts/Lora-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orsiva-bold.fntdata"/><Relationship Id="rId30" Type="http://schemas.openxmlformats.org/officeDocument/2006/relationships/font" Target="fonts/Corsiva-regular.fntdata"/><Relationship Id="rId33" Type="http://schemas.openxmlformats.org/officeDocument/2006/relationships/font" Target="fonts/Corsiva-boldItalic.fntdata"/><Relationship Id="rId32" Type="http://schemas.openxmlformats.org/officeDocument/2006/relationships/font" Target="fonts/Corsiva-italic.fntdata"/><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19T09:27:05.732">
    <p:pos x="6000" y="0"/>
    <p:text>add symbol of girl and guy</p:text>
    <p:extLst>
      <p:ext uri="{C676402C-5697-4E1C-873F-D02D1690AC5C}">
        <p15:threadingInfo timeZoneBias="0"/>
      </p:ext>
      <p:ext uri="http://customooxmlschemas.google.com/">
        <go:slidesCustomData xmlns:go="http://customooxmlschemas.google.com/" commentPostId="AAAAR2LWzc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27deba8e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27deba8e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27deba8e5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027deba8e5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29716f411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029716f411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29716f411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1029716f411_1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29716f411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029716f411_1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29716f411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029716f411_1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29716f411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029716f411_6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27deba8e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27deba8e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As a highly skilled team, we accepted this invitation to create/design a dashboard to Help the CEO to easy access to a Dashboard with information about 4 main topics SALES, Finance, Logistcs and HR on a DAILY Basis.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29716f4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029716f411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27deba8e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027deba8e5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29716f41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029716f411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27deba8e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27deba8e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As we all know and because for every Situation/Problem there is a Solution, we are to bring you our project as a easy “Click ’n Go” solution. With this project we want to make the life easier to the director by give access to the information requested, Whenever want or need. This project was created with the tools SQL, Pyton and Colab.</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27deba8e5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27deba8e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Off course this project wasn’t possible without the technology of working in remote and this amazing team that could replace the Fantastic 4 from Marvel.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27deba8e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27deba8e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And now let’s go to the most important...THE REPORT.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27deba8e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027deba8e5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27deba8e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027deba8e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cxnSp>
        <p:nvCxnSpPr>
          <p:cNvPr id="55" name="Google Shape;55;g1027deba8e5_0_77"/>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56" name="Google Shape;56;g1027deba8e5_0_77"/>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57" name="Google Shape;57;g1027deba8e5_0_77"/>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8" name="Google Shape;58;g1027deba8e5_0_77"/>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9" name="Google Shape;59;g1027deba8e5_0_77"/>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0" name="Google Shape;60;g1027deba8e5_0_7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cxnSp>
        <p:nvCxnSpPr>
          <p:cNvPr id="62" name="Google Shape;62;g1027deba8e5_0_84"/>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63" name="Google Shape;63;g1027deba8e5_0_84"/>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64" name="Google Shape;64;g1027deba8e5_0_8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65" name="Google Shape;65;g1027deba8e5_0_8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cxnSp>
        <p:nvCxnSpPr>
          <p:cNvPr id="67" name="Google Shape;67;g1027deba8e5_0_89"/>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68" name="Google Shape;68;g1027deba8e5_0_89"/>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69" name="Google Shape;69;g1027deba8e5_0_8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70" name="Google Shape;70;g1027deba8e5_0_8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g1027deba8e5_0_8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g1027deba8e5_0_8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cxnSp>
        <p:nvCxnSpPr>
          <p:cNvPr id="74" name="Google Shape;74;g1027deba8e5_0_9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75" name="Google Shape;75;g1027deba8e5_0_9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76" name="Google Shape;76;g1027deba8e5_0_9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77" name="Google Shape;77;g1027deba8e5_0_9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g1027deba8e5_0_96"/>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g1027deba8e5_0_96"/>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g1027deba8e5_0_9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g1027deba8e5_0_10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g1027deba8e5_0_10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cxnSp>
        <p:nvCxnSpPr>
          <p:cNvPr id="85" name="Google Shape;85;g1027deba8e5_0_10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6" name="Google Shape;86;g1027deba8e5_0_10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g1027deba8e5_0_10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g1027deba8e5_0_10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cxnSp>
        <p:nvCxnSpPr>
          <p:cNvPr id="90" name="Google Shape;90;g1027deba8e5_0_11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91" name="Google Shape;91;g1027deba8e5_0_112"/>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92" name="Google Shape;92;g1027deba8e5_0_1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g1027deba8e5_0_116"/>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g1027deba8e5_0_11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6" name="Google Shape;96;g1027deba8e5_0_11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97" name="Google Shape;97;g1027deba8e5_0_11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 name="Google Shape;98;g1027deba8e5_0_1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9" name="Google Shape;99;g1027deba8e5_0_1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cxnSp>
        <p:nvCxnSpPr>
          <p:cNvPr id="101" name="Google Shape;101;g1027deba8e5_0_1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2" name="Google Shape;102;g1027deba8e5_0_12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3" name="Google Shape;103;g1027deba8e5_0_123"/>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4" name="Google Shape;104;g1027deba8e5_0_1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cxnSp>
        <p:nvCxnSpPr>
          <p:cNvPr id="106" name="Google Shape;106;g1027deba8e5_0_128"/>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7" name="Google Shape;107;g1027deba8e5_0_128"/>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08" name="Google Shape;108;g1027deba8e5_0_128"/>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09" name="Google Shape;109;g1027deba8e5_0_128"/>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0" name="Google Shape;110;g1027deba8e5_0_1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g1027deba8e5_0_1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g1027deba8e5_0_7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52" name="Google Shape;52;g1027deba8e5_0_7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53" name="Google Shape;53;g1027deba8e5_0_7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8.png"/><Relationship Id="rId5" Type="http://schemas.openxmlformats.org/officeDocument/2006/relationships/image" Target="../media/image21.png"/><Relationship Id="rId6" Type="http://schemas.openxmlformats.org/officeDocument/2006/relationships/image" Target="../media/image46.png"/><Relationship Id="rId7" Type="http://schemas.openxmlformats.org/officeDocument/2006/relationships/image" Target="../media/image29.png"/><Relationship Id="rId8"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43.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25.png"/><Relationship Id="rId8"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48.png"/><Relationship Id="rId6" Type="http://schemas.openxmlformats.org/officeDocument/2006/relationships/image" Target="../media/image27.png"/><Relationship Id="rId7" Type="http://schemas.openxmlformats.org/officeDocument/2006/relationships/image" Target="../media/image37.png"/><Relationship Id="rId8"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jpg"/><Relationship Id="rId4" Type="http://schemas.openxmlformats.org/officeDocument/2006/relationships/image" Target="../media/image34.png"/><Relationship Id="rId9" Type="http://schemas.openxmlformats.org/officeDocument/2006/relationships/image" Target="../media/image41.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7.jpg"/><Relationship Id="rId6"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027deba8e5_0_68"/>
          <p:cNvSpPr txBox="1"/>
          <p:nvPr>
            <p:ph idx="4294967295" type="ctrTitle"/>
          </p:nvPr>
        </p:nvSpPr>
        <p:spPr>
          <a:xfrm>
            <a:off x="1243575" y="611250"/>
            <a:ext cx="6474900" cy="12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3200">
                <a:solidFill>
                  <a:srgbClr val="3C78D8"/>
                </a:solidFill>
              </a:rPr>
              <a:t>Movie </a:t>
            </a:r>
            <a:r>
              <a:rPr lang="pt-PT" sz="3200">
                <a:solidFill>
                  <a:srgbClr val="3C78D8"/>
                </a:solidFill>
              </a:rPr>
              <a:t>Recommendation</a:t>
            </a:r>
            <a:r>
              <a:rPr lang="pt-PT" sz="3200">
                <a:solidFill>
                  <a:srgbClr val="3C78D8"/>
                </a:solidFill>
              </a:rPr>
              <a:t> System</a:t>
            </a:r>
            <a:endParaRPr sz="3200">
              <a:solidFill>
                <a:srgbClr val="3C78D8"/>
              </a:solidFill>
            </a:endParaRPr>
          </a:p>
        </p:txBody>
      </p:sp>
      <p:sp>
        <p:nvSpPr>
          <p:cNvPr id="118" name="Google Shape;118;g1027deba8e5_0_68"/>
          <p:cNvSpPr txBox="1"/>
          <p:nvPr>
            <p:ph idx="4294967295" type="subTitle"/>
          </p:nvPr>
        </p:nvSpPr>
        <p:spPr>
          <a:xfrm>
            <a:off x="1837225" y="3834625"/>
            <a:ext cx="49290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3C78D8"/>
                </a:solidFill>
                <a:highlight>
                  <a:schemeClr val="lt1"/>
                </a:highlight>
                <a:latin typeface="Raleway"/>
                <a:ea typeface="Raleway"/>
                <a:cs typeface="Raleway"/>
                <a:sym typeface="Raleway"/>
              </a:rPr>
              <a:t>Local movie theater goes Digital</a:t>
            </a:r>
            <a:endParaRPr b="1" sz="2400">
              <a:solidFill>
                <a:srgbClr val="3C78D8"/>
              </a:solidFill>
              <a:highlight>
                <a:schemeClr val="lt1"/>
              </a:highlight>
              <a:latin typeface="Raleway"/>
              <a:ea typeface="Raleway"/>
              <a:cs typeface="Raleway"/>
              <a:sym typeface="Raleway"/>
            </a:endParaRPr>
          </a:p>
          <a:p>
            <a:pPr indent="0" lvl="0" marL="0" rtl="0" algn="l">
              <a:spcBef>
                <a:spcPts val="1600"/>
              </a:spcBef>
              <a:spcAft>
                <a:spcPts val="1600"/>
              </a:spcAft>
              <a:buNone/>
            </a:pPr>
            <a:r>
              <a:rPr lang="pt-PT" sz="2400">
                <a:highlight>
                  <a:schemeClr val="lt1"/>
                </a:highlight>
                <a:latin typeface="Raleway"/>
                <a:ea typeface="Raleway"/>
                <a:cs typeface="Raleway"/>
                <a:sym typeface="Raleway"/>
              </a:rPr>
              <a:t>  </a:t>
            </a:r>
            <a:endParaRPr b="1" sz="2400">
              <a:highlight>
                <a:schemeClr val="lt1"/>
              </a:highlight>
              <a:latin typeface="Raleway"/>
              <a:ea typeface="Raleway"/>
              <a:cs typeface="Raleway"/>
              <a:sym typeface="Raleway"/>
            </a:endParaRPr>
          </a:p>
        </p:txBody>
      </p:sp>
      <p:pic>
        <p:nvPicPr>
          <p:cNvPr id="119" name="Google Shape;119;g1027deba8e5_0_68"/>
          <p:cNvPicPr preferRelativeResize="0"/>
          <p:nvPr/>
        </p:nvPicPr>
        <p:blipFill>
          <a:blip r:embed="rId3">
            <a:alphaModFix/>
          </a:blip>
          <a:stretch>
            <a:fillRect/>
          </a:stretch>
        </p:blipFill>
        <p:spPr>
          <a:xfrm>
            <a:off x="2545501" y="1529725"/>
            <a:ext cx="3512442" cy="20840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txBox="1"/>
          <p:nvPr>
            <p:ph type="title"/>
          </p:nvPr>
        </p:nvSpPr>
        <p:spPr>
          <a:xfrm>
            <a:off x="107300" y="445025"/>
            <a:ext cx="8949000" cy="101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pt-PT" sz="2820">
                <a:solidFill>
                  <a:srgbClr val="3C78D8"/>
                </a:solidFill>
                <a:latin typeface="Raleway"/>
                <a:ea typeface="Raleway"/>
                <a:cs typeface="Raleway"/>
                <a:sym typeface="Raleway"/>
              </a:rPr>
              <a:t>Presence of Actors/Actresses on Movies/TvSeries</a:t>
            </a:r>
            <a:endParaRPr b="1" sz="2820">
              <a:solidFill>
                <a:srgbClr val="3C78D8"/>
              </a:solidFill>
              <a:latin typeface="Raleway"/>
              <a:ea typeface="Raleway"/>
              <a:cs typeface="Raleway"/>
              <a:sym typeface="Raleway"/>
            </a:endParaRPr>
          </a:p>
        </p:txBody>
      </p:sp>
      <p:pic>
        <p:nvPicPr>
          <p:cNvPr id="198" name="Google Shape;198;p5"/>
          <p:cNvPicPr preferRelativeResize="0"/>
          <p:nvPr/>
        </p:nvPicPr>
        <p:blipFill>
          <a:blip r:embed="rId3">
            <a:alphaModFix/>
          </a:blip>
          <a:stretch>
            <a:fillRect/>
          </a:stretch>
        </p:blipFill>
        <p:spPr>
          <a:xfrm>
            <a:off x="654131" y="985825"/>
            <a:ext cx="3700920" cy="3999924"/>
          </a:xfrm>
          <a:prstGeom prst="rect">
            <a:avLst/>
          </a:prstGeom>
          <a:noFill/>
          <a:ln>
            <a:noFill/>
          </a:ln>
        </p:spPr>
      </p:pic>
      <p:sp>
        <p:nvSpPr>
          <p:cNvPr id="199" name="Google Shape;199;p5"/>
          <p:cNvSpPr txBox="1"/>
          <p:nvPr/>
        </p:nvSpPr>
        <p:spPr>
          <a:xfrm>
            <a:off x="4518700" y="1849575"/>
            <a:ext cx="40074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900">
                <a:solidFill>
                  <a:srgbClr val="3C78D8"/>
                </a:solidFill>
                <a:latin typeface="Raleway"/>
                <a:ea typeface="Raleway"/>
                <a:cs typeface="Raleway"/>
                <a:sym typeface="Raleway"/>
              </a:rPr>
              <a:t>Name</a:t>
            </a:r>
            <a:r>
              <a:rPr b="1" lang="pt-PT" sz="1900">
                <a:solidFill>
                  <a:srgbClr val="3C78D8"/>
                </a:solidFill>
                <a:latin typeface="Raleway"/>
                <a:ea typeface="Raleway"/>
                <a:cs typeface="Raleway"/>
                <a:sym typeface="Raleway"/>
              </a:rPr>
              <a:t>:</a:t>
            </a:r>
            <a:endParaRPr b="1" sz="1900">
              <a:solidFill>
                <a:srgbClr val="3C78D8"/>
              </a:solidFill>
              <a:latin typeface="Raleway"/>
              <a:ea typeface="Raleway"/>
              <a:cs typeface="Raleway"/>
              <a:sym typeface="Raleway"/>
            </a:endParaRPr>
          </a:p>
          <a:p>
            <a:pPr indent="0" lvl="0" marL="0" rtl="0" algn="ctr">
              <a:spcBef>
                <a:spcPts val="0"/>
              </a:spcBef>
              <a:spcAft>
                <a:spcPts val="0"/>
              </a:spcAft>
              <a:buNone/>
            </a:pPr>
            <a:r>
              <a:t/>
            </a:r>
            <a:endParaRPr>
              <a:solidFill>
                <a:srgbClr val="3C78D8"/>
              </a:solidFill>
              <a:latin typeface="Raleway"/>
              <a:ea typeface="Raleway"/>
              <a:cs typeface="Raleway"/>
              <a:sym typeface="Raleway"/>
            </a:endParaRPr>
          </a:p>
          <a:p>
            <a:pPr indent="-304800" lvl="0" marL="457200" rtl="0" algn="l">
              <a:lnSpc>
                <a:spcPct val="150000"/>
              </a:lnSpc>
              <a:spcBef>
                <a:spcPts val="0"/>
              </a:spcBef>
              <a:spcAft>
                <a:spcPts val="0"/>
              </a:spcAft>
              <a:buClr>
                <a:srgbClr val="3C78D8"/>
              </a:buClr>
              <a:buSzPts val="1200"/>
              <a:buFont typeface="Raleway"/>
              <a:buChar char="●"/>
            </a:pPr>
            <a:r>
              <a:rPr b="1" lang="pt-PT" sz="1200">
                <a:solidFill>
                  <a:srgbClr val="3C78D8"/>
                </a:solidFill>
                <a:latin typeface="Raleway"/>
                <a:ea typeface="Raleway"/>
                <a:cs typeface="Raleway"/>
                <a:sym typeface="Raleway"/>
              </a:rPr>
              <a:t>Michael Fairman</a:t>
            </a:r>
            <a:r>
              <a:rPr lang="pt-PT" sz="1200">
                <a:solidFill>
                  <a:srgbClr val="3C78D8"/>
                </a:solidFill>
                <a:latin typeface="Raleway"/>
                <a:ea typeface="Raleway"/>
                <a:cs typeface="Raleway"/>
                <a:sym typeface="Raleway"/>
              </a:rPr>
              <a:t> (USA, 87) - </a:t>
            </a:r>
            <a:r>
              <a:rPr b="1" lang="pt-PT" sz="1200">
                <a:solidFill>
                  <a:srgbClr val="3C78D8"/>
                </a:solidFill>
                <a:latin typeface="Raleway"/>
                <a:ea typeface="Raleway"/>
                <a:cs typeface="Raleway"/>
                <a:sym typeface="Raleway"/>
              </a:rPr>
              <a:t>Actor</a:t>
            </a:r>
            <a:endParaRPr b="1" sz="1200">
              <a:solidFill>
                <a:srgbClr val="3C78D8"/>
              </a:solidFill>
              <a:latin typeface="Raleway"/>
              <a:ea typeface="Raleway"/>
              <a:cs typeface="Raleway"/>
              <a:sym typeface="Raleway"/>
            </a:endParaRPr>
          </a:p>
          <a:p>
            <a:pPr indent="-304800" lvl="0" marL="457200" rtl="0" algn="l">
              <a:lnSpc>
                <a:spcPct val="150000"/>
              </a:lnSpc>
              <a:spcBef>
                <a:spcPts val="0"/>
              </a:spcBef>
              <a:spcAft>
                <a:spcPts val="0"/>
              </a:spcAft>
              <a:buClr>
                <a:srgbClr val="3C78D8"/>
              </a:buClr>
              <a:buSzPts val="1200"/>
              <a:buFont typeface="Raleway"/>
              <a:buChar char="●"/>
            </a:pPr>
            <a:r>
              <a:rPr b="1" lang="pt-PT" sz="1200">
                <a:solidFill>
                  <a:srgbClr val="3C78D8"/>
                </a:solidFill>
                <a:latin typeface="Raleway"/>
                <a:ea typeface="Raleway"/>
                <a:cs typeface="Raleway"/>
                <a:sym typeface="Raleway"/>
              </a:rPr>
              <a:t>Craig Stevens</a:t>
            </a:r>
            <a:r>
              <a:rPr lang="pt-PT" sz="1200">
                <a:solidFill>
                  <a:srgbClr val="3C78D8"/>
                </a:solidFill>
                <a:latin typeface="Raleway"/>
                <a:ea typeface="Raleway"/>
                <a:cs typeface="Raleway"/>
                <a:sym typeface="Raleway"/>
              </a:rPr>
              <a:t> (USA, 81) - </a:t>
            </a:r>
            <a:r>
              <a:rPr b="1" lang="pt-PT" sz="1200">
                <a:solidFill>
                  <a:srgbClr val="3C78D8"/>
                </a:solidFill>
                <a:latin typeface="Raleway"/>
                <a:ea typeface="Raleway"/>
                <a:cs typeface="Raleway"/>
                <a:sym typeface="Raleway"/>
              </a:rPr>
              <a:t>Actor</a:t>
            </a:r>
            <a:endParaRPr b="1" sz="1200">
              <a:solidFill>
                <a:srgbClr val="3C78D8"/>
              </a:solidFill>
              <a:latin typeface="Raleway"/>
              <a:ea typeface="Raleway"/>
              <a:cs typeface="Raleway"/>
              <a:sym typeface="Raleway"/>
            </a:endParaRPr>
          </a:p>
          <a:p>
            <a:pPr indent="-304800" lvl="0" marL="457200" rtl="0" algn="l">
              <a:lnSpc>
                <a:spcPct val="150000"/>
              </a:lnSpc>
              <a:spcBef>
                <a:spcPts val="0"/>
              </a:spcBef>
              <a:spcAft>
                <a:spcPts val="0"/>
              </a:spcAft>
              <a:buClr>
                <a:srgbClr val="3C78D8"/>
              </a:buClr>
              <a:buSzPts val="1200"/>
              <a:buFont typeface="Raleway"/>
              <a:buChar char="●"/>
            </a:pPr>
            <a:r>
              <a:rPr b="1" lang="pt-PT" sz="1200">
                <a:solidFill>
                  <a:srgbClr val="3C78D8"/>
                </a:solidFill>
                <a:latin typeface="Raleway"/>
                <a:ea typeface="Raleway"/>
                <a:cs typeface="Raleway"/>
                <a:sym typeface="Raleway"/>
              </a:rPr>
              <a:t>Amar Upadhyay</a:t>
            </a:r>
            <a:r>
              <a:rPr lang="pt-PT" sz="1200">
                <a:solidFill>
                  <a:srgbClr val="3C78D8"/>
                </a:solidFill>
                <a:latin typeface="Raleway"/>
                <a:ea typeface="Raleway"/>
                <a:cs typeface="Raleway"/>
                <a:sym typeface="Raleway"/>
              </a:rPr>
              <a:t> (India, 45) - </a:t>
            </a:r>
            <a:r>
              <a:rPr b="1" lang="pt-PT" sz="1200">
                <a:solidFill>
                  <a:srgbClr val="3C78D8"/>
                </a:solidFill>
                <a:latin typeface="Raleway"/>
                <a:ea typeface="Raleway"/>
                <a:cs typeface="Raleway"/>
                <a:sym typeface="Raleway"/>
              </a:rPr>
              <a:t>Actor</a:t>
            </a:r>
            <a:endParaRPr b="1" sz="1200">
              <a:solidFill>
                <a:srgbClr val="3C78D8"/>
              </a:solidFill>
              <a:latin typeface="Raleway"/>
              <a:ea typeface="Raleway"/>
              <a:cs typeface="Raleway"/>
              <a:sym typeface="Raleway"/>
            </a:endParaRPr>
          </a:p>
          <a:p>
            <a:pPr indent="-304800" lvl="0" marL="457200" rtl="0" algn="l">
              <a:lnSpc>
                <a:spcPct val="150000"/>
              </a:lnSpc>
              <a:spcBef>
                <a:spcPts val="0"/>
              </a:spcBef>
              <a:spcAft>
                <a:spcPts val="0"/>
              </a:spcAft>
              <a:buClr>
                <a:srgbClr val="3C78D8"/>
              </a:buClr>
              <a:buSzPts val="1200"/>
              <a:buFont typeface="Raleway"/>
              <a:buChar char="●"/>
            </a:pPr>
            <a:r>
              <a:rPr b="1" lang="pt-PT" sz="1200">
                <a:solidFill>
                  <a:srgbClr val="3C78D8"/>
                </a:solidFill>
                <a:latin typeface="Raleway"/>
                <a:ea typeface="Raleway"/>
                <a:cs typeface="Raleway"/>
                <a:sym typeface="Raleway"/>
              </a:rPr>
              <a:t>Keneilwe Matidze</a:t>
            </a:r>
            <a:r>
              <a:rPr lang="pt-PT" sz="1200">
                <a:solidFill>
                  <a:srgbClr val="3C78D8"/>
                </a:solidFill>
                <a:latin typeface="Raleway"/>
                <a:ea typeface="Raleway"/>
                <a:cs typeface="Raleway"/>
                <a:sym typeface="Raleway"/>
              </a:rPr>
              <a:t> (South Africa, 39) - </a:t>
            </a:r>
            <a:r>
              <a:rPr b="1" lang="pt-PT" sz="1200">
                <a:solidFill>
                  <a:srgbClr val="3C78D8"/>
                </a:solidFill>
                <a:latin typeface="Raleway"/>
                <a:ea typeface="Raleway"/>
                <a:cs typeface="Raleway"/>
                <a:sym typeface="Raleway"/>
              </a:rPr>
              <a:t>Actress</a:t>
            </a:r>
            <a:endParaRPr b="1" sz="1200">
              <a:solidFill>
                <a:srgbClr val="3C78D8"/>
              </a:solidFill>
              <a:latin typeface="Raleway"/>
              <a:ea typeface="Raleway"/>
              <a:cs typeface="Raleway"/>
              <a:sym typeface="Raleway"/>
            </a:endParaRPr>
          </a:p>
          <a:p>
            <a:pPr indent="-304800" lvl="0" marL="457200" rtl="0" algn="l">
              <a:lnSpc>
                <a:spcPct val="150000"/>
              </a:lnSpc>
              <a:spcBef>
                <a:spcPts val="0"/>
              </a:spcBef>
              <a:spcAft>
                <a:spcPts val="0"/>
              </a:spcAft>
              <a:buClr>
                <a:srgbClr val="3C78D8"/>
              </a:buClr>
              <a:buSzPts val="1200"/>
              <a:buFont typeface="Raleway"/>
              <a:buChar char="●"/>
            </a:pPr>
            <a:r>
              <a:rPr b="1" lang="pt-PT" sz="1200">
                <a:solidFill>
                  <a:srgbClr val="3C78D8"/>
                </a:solidFill>
                <a:latin typeface="Raleway"/>
                <a:ea typeface="Raleway"/>
                <a:cs typeface="Raleway"/>
                <a:sym typeface="Raleway"/>
              </a:rPr>
              <a:t>Rabia Soyturk</a:t>
            </a:r>
            <a:r>
              <a:rPr lang="pt-PT" sz="1200">
                <a:solidFill>
                  <a:srgbClr val="3C78D8"/>
                </a:solidFill>
                <a:latin typeface="Raleway"/>
                <a:ea typeface="Raleway"/>
                <a:cs typeface="Raleway"/>
                <a:sym typeface="Raleway"/>
              </a:rPr>
              <a:t> (Turkey, 25) - </a:t>
            </a:r>
            <a:r>
              <a:rPr b="1" lang="pt-PT" sz="1200">
                <a:solidFill>
                  <a:srgbClr val="3C78D8"/>
                </a:solidFill>
                <a:latin typeface="Raleway"/>
                <a:ea typeface="Raleway"/>
                <a:cs typeface="Raleway"/>
                <a:sym typeface="Raleway"/>
              </a:rPr>
              <a:t>Actress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
          <p:cNvSpPr txBox="1"/>
          <p:nvPr>
            <p:ph type="title"/>
          </p:nvPr>
        </p:nvSpPr>
        <p:spPr>
          <a:xfrm>
            <a:off x="311700" y="163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pt-PT" sz="2820">
                <a:solidFill>
                  <a:srgbClr val="3C78D8"/>
                </a:solidFill>
                <a:latin typeface="Raleway"/>
                <a:ea typeface="Raleway"/>
                <a:cs typeface="Raleway"/>
                <a:sym typeface="Raleway"/>
              </a:rPr>
              <a:t>Directors by Movies</a:t>
            </a:r>
            <a:endParaRPr b="1" sz="2820">
              <a:solidFill>
                <a:srgbClr val="3C78D8"/>
              </a:solidFill>
              <a:latin typeface="Raleway"/>
              <a:ea typeface="Raleway"/>
              <a:cs typeface="Raleway"/>
              <a:sym typeface="Raleway"/>
            </a:endParaRPr>
          </a:p>
        </p:txBody>
      </p:sp>
      <p:pic>
        <p:nvPicPr>
          <p:cNvPr id="205" name="Google Shape;205;p4"/>
          <p:cNvPicPr preferRelativeResize="0"/>
          <p:nvPr/>
        </p:nvPicPr>
        <p:blipFill>
          <a:blip r:embed="rId3">
            <a:alphaModFix/>
          </a:blip>
          <a:stretch>
            <a:fillRect/>
          </a:stretch>
        </p:blipFill>
        <p:spPr>
          <a:xfrm>
            <a:off x="1472400" y="799200"/>
            <a:ext cx="6202800" cy="41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027deba8e5_0_258"/>
          <p:cNvSpPr txBox="1"/>
          <p:nvPr>
            <p:ph type="title"/>
          </p:nvPr>
        </p:nvSpPr>
        <p:spPr>
          <a:xfrm>
            <a:off x="311700" y="1637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b="1" lang="pt-PT" sz="2820">
                <a:solidFill>
                  <a:srgbClr val="3C78D8"/>
                </a:solidFill>
                <a:latin typeface="Raleway"/>
                <a:ea typeface="Raleway"/>
                <a:cs typeface="Raleway"/>
                <a:sym typeface="Raleway"/>
              </a:rPr>
              <a:t>Directors by Series</a:t>
            </a:r>
            <a:endParaRPr b="1" sz="2820">
              <a:solidFill>
                <a:srgbClr val="3C78D8"/>
              </a:solidFill>
              <a:latin typeface="Raleway"/>
              <a:ea typeface="Raleway"/>
              <a:cs typeface="Raleway"/>
              <a:sym typeface="Raleway"/>
            </a:endParaRPr>
          </a:p>
        </p:txBody>
      </p:sp>
      <p:pic>
        <p:nvPicPr>
          <p:cNvPr id="211" name="Google Shape;211;g1027deba8e5_0_258"/>
          <p:cNvPicPr preferRelativeResize="0"/>
          <p:nvPr/>
        </p:nvPicPr>
        <p:blipFill>
          <a:blip r:embed="rId3">
            <a:alphaModFix/>
          </a:blip>
          <a:stretch>
            <a:fillRect/>
          </a:stretch>
        </p:blipFill>
        <p:spPr>
          <a:xfrm>
            <a:off x="1472400" y="799200"/>
            <a:ext cx="6202800" cy="41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029716f411_1_47"/>
          <p:cNvSpPr txBox="1"/>
          <p:nvPr>
            <p:ph type="title"/>
          </p:nvPr>
        </p:nvSpPr>
        <p:spPr>
          <a:xfrm>
            <a:off x="311700" y="445025"/>
            <a:ext cx="8520600" cy="619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pt-PT">
                <a:solidFill>
                  <a:srgbClr val="3C78D8"/>
                </a:solidFill>
                <a:latin typeface="Raleway"/>
                <a:ea typeface="Raleway"/>
                <a:cs typeface="Raleway"/>
                <a:sym typeface="Raleway"/>
              </a:rPr>
              <a:t>Top rated movies</a:t>
            </a:r>
            <a:r>
              <a:rPr lang="pt-PT"/>
              <a:t>	</a:t>
            </a:r>
            <a:endParaRPr/>
          </a:p>
        </p:txBody>
      </p:sp>
      <p:sp>
        <p:nvSpPr>
          <p:cNvPr id="217" name="Google Shape;217;g1029716f411_1_47"/>
          <p:cNvSpPr txBox="1"/>
          <p:nvPr/>
        </p:nvSpPr>
        <p:spPr>
          <a:xfrm>
            <a:off x="1916200" y="1121475"/>
            <a:ext cx="90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218" name="Google Shape;218;g1029716f411_1_47"/>
          <p:cNvSpPr txBox="1"/>
          <p:nvPr/>
        </p:nvSpPr>
        <p:spPr>
          <a:xfrm>
            <a:off x="311700" y="3054500"/>
            <a:ext cx="11613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#1 - Cabin</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9" name="Google Shape;219;g1029716f411_1_47"/>
          <p:cNvSpPr/>
          <p:nvPr/>
        </p:nvSpPr>
        <p:spPr>
          <a:xfrm>
            <a:off x="386838" y="37345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029716f411_1_47"/>
          <p:cNvSpPr txBox="1"/>
          <p:nvPr/>
        </p:nvSpPr>
        <p:spPr>
          <a:xfrm>
            <a:off x="2021425" y="3054500"/>
            <a:ext cx="14103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#2 - Tari Sathe </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1" name="Google Shape;221;g1029716f411_1_47"/>
          <p:cNvSpPr/>
          <p:nvPr/>
        </p:nvSpPr>
        <p:spPr>
          <a:xfrm>
            <a:off x="2136750" y="37345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029716f411_1_47"/>
          <p:cNvSpPr txBox="1"/>
          <p:nvPr/>
        </p:nvSpPr>
        <p:spPr>
          <a:xfrm>
            <a:off x="3669688" y="3058250"/>
            <a:ext cx="1701000" cy="10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#3 - </a:t>
            </a:r>
            <a:r>
              <a:rPr b="1" lang="pt-PT" sz="1250"/>
              <a:t>The Inglorious Pacifist</a:t>
            </a:r>
            <a:endParaRPr b="1" sz="125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3" name="Google Shape;223;g1029716f411_1_47"/>
          <p:cNvSpPr/>
          <p:nvPr/>
        </p:nvSpPr>
        <p:spPr>
          <a:xfrm>
            <a:off x="3886663" y="37345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029716f411_1_47"/>
          <p:cNvSpPr txBox="1"/>
          <p:nvPr/>
        </p:nvSpPr>
        <p:spPr>
          <a:xfrm>
            <a:off x="5689450" y="3054500"/>
            <a:ext cx="126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#4 - The Great Escape</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5" name="Google Shape;225;g1029716f411_1_47"/>
          <p:cNvSpPr/>
          <p:nvPr/>
        </p:nvSpPr>
        <p:spPr>
          <a:xfrm>
            <a:off x="5764588" y="37345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029716f411_1_47"/>
          <p:cNvSpPr txBox="1"/>
          <p:nvPr/>
        </p:nvSpPr>
        <p:spPr>
          <a:xfrm>
            <a:off x="7189300" y="3054500"/>
            <a:ext cx="1884600" cy="10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#5 - </a:t>
            </a:r>
            <a:r>
              <a:rPr b="1" lang="pt-PT" sz="1250"/>
              <a:t>The cult of Bette Davis</a:t>
            </a:r>
            <a:endParaRPr b="1" sz="125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7" name="Google Shape;227;g1029716f411_1_47"/>
          <p:cNvSpPr/>
          <p:nvPr/>
        </p:nvSpPr>
        <p:spPr>
          <a:xfrm>
            <a:off x="7642513" y="37345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g1029716f411_1_47"/>
          <p:cNvPicPr preferRelativeResize="0"/>
          <p:nvPr/>
        </p:nvPicPr>
        <p:blipFill>
          <a:blip r:embed="rId3">
            <a:alphaModFix/>
          </a:blip>
          <a:stretch>
            <a:fillRect/>
          </a:stretch>
        </p:blipFill>
        <p:spPr>
          <a:xfrm>
            <a:off x="311700" y="1301600"/>
            <a:ext cx="1181151" cy="1742202"/>
          </a:xfrm>
          <a:prstGeom prst="rect">
            <a:avLst/>
          </a:prstGeom>
          <a:noFill/>
          <a:ln>
            <a:noFill/>
          </a:ln>
        </p:spPr>
      </p:pic>
      <p:pic>
        <p:nvPicPr>
          <p:cNvPr id="229" name="Google Shape;229;g1029716f411_1_47"/>
          <p:cNvPicPr preferRelativeResize="0"/>
          <p:nvPr/>
        </p:nvPicPr>
        <p:blipFill>
          <a:blip r:embed="rId4">
            <a:alphaModFix/>
          </a:blip>
          <a:stretch>
            <a:fillRect/>
          </a:stretch>
        </p:blipFill>
        <p:spPr>
          <a:xfrm>
            <a:off x="2068288" y="1299725"/>
            <a:ext cx="1167775" cy="1752830"/>
          </a:xfrm>
          <a:prstGeom prst="rect">
            <a:avLst/>
          </a:prstGeom>
          <a:noFill/>
          <a:ln>
            <a:noFill/>
          </a:ln>
        </p:spPr>
      </p:pic>
      <p:pic>
        <p:nvPicPr>
          <p:cNvPr id="230" name="Google Shape;230;g1029716f411_1_47"/>
          <p:cNvPicPr preferRelativeResize="0"/>
          <p:nvPr/>
        </p:nvPicPr>
        <p:blipFill>
          <a:blip r:embed="rId5">
            <a:alphaModFix/>
          </a:blip>
          <a:stretch>
            <a:fillRect/>
          </a:stretch>
        </p:blipFill>
        <p:spPr>
          <a:xfrm>
            <a:off x="3811500" y="1301600"/>
            <a:ext cx="1181150" cy="1749101"/>
          </a:xfrm>
          <a:prstGeom prst="rect">
            <a:avLst/>
          </a:prstGeom>
          <a:noFill/>
          <a:ln>
            <a:noFill/>
          </a:ln>
        </p:spPr>
      </p:pic>
      <p:pic>
        <p:nvPicPr>
          <p:cNvPr id="231" name="Google Shape;231;g1029716f411_1_47"/>
          <p:cNvPicPr preferRelativeResize="0"/>
          <p:nvPr/>
        </p:nvPicPr>
        <p:blipFill>
          <a:blip r:embed="rId6">
            <a:alphaModFix/>
          </a:blip>
          <a:stretch>
            <a:fillRect/>
          </a:stretch>
        </p:blipFill>
        <p:spPr>
          <a:xfrm>
            <a:off x="5689450" y="1323800"/>
            <a:ext cx="1161375" cy="1695875"/>
          </a:xfrm>
          <a:prstGeom prst="rect">
            <a:avLst/>
          </a:prstGeom>
          <a:noFill/>
          <a:ln>
            <a:noFill/>
          </a:ln>
        </p:spPr>
      </p:pic>
      <p:pic>
        <p:nvPicPr>
          <p:cNvPr id="232" name="Google Shape;232;g1029716f411_1_47"/>
          <p:cNvPicPr preferRelativeResize="0"/>
          <p:nvPr/>
        </p:nvPicPr>
        <p:blipFill>
          <a:blip r:embed="rId7">
            <a:alphaModFix/>
          </a:blip>
          <a:stretch>
            <a:fillRect/>
          </a:stretch>
        </p:blipFill>
        <p:spPr>
          <a:xfrm>
            <a:off x="7563200" y="1301600"/>
            <a:ext cx="1181150" cy="1742200"/>
          </a:xfrm>
          <a:prstGeom prst="rect">
            <a:avLst/>
          </a:prstGeom>
          <a:noFill/>
          <a:ln>
            <a:noFill/>
          </a:ln>
        </p:spPr>
      </p:pic>
      <p:sp>
        <p:nvSpPr>
          <p:cNvPr id="233" name="Google Shape;233;g1029716f411_1_47"/>
          <p:cNvSpPr txBox="1"/>
          <p:nvPr/>
        </p:nvSpPr>
        <p:spPr>
          <a:xfrm>
            <a:off x="671963" y="3661525"/>
            <a:ext cx="69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10</a:t>
            </a:r>
            <a:endParaRPr/>
          </a:p>
          <a:p>
            <a:pPr indent="0" lvl="0" marL="0" rtl="0" algn="l">
              <a:spcBef>
                <a:spcPts val="0"/>
              </a:spcBef>
              <a:spcAft>
                <a:spcPts val="0"/>
              </a:spcAft>
              <a:buNone/>
            </a:pPr>
            <a:r>
              <a:t/>
            </a:r>
            <a:endParaRPr/>
          </a:p>
        </p:txBody>
      </p:sp>
      <p:sp>
        <p:nvSpPr>
          <p:cNvPr id="234" name="Google Shape;234;g1029716f411_1_47"/>
          <p:cNvSpPr txBox="1"/>
          <p:nvPr/>
        </p:nvSpPr>
        <p:spPr>
          <a:xfrm>
            <a:off x="2445025" y="366152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10</a:t>
            </a:r>
            <a:endParaRPr/>
          </a:p>
        </p:txBody>
      </p:sp>
      <p:sp>
        <p:nvSpPr>
          <p:cNvPr id="235" name="Google Shape;235;g1029716f411_1_47"/>
          <p:cNvSpPr txBox="1"/>
          <p:nvPr/>
        </p:nvSpPr>
        <p:spPr>
          <a:xfrm>
            <a:off x="4231513" y="366152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10</a:t>
            </a:r>
            <a:endParaRPr/>
          </a:p>
        </p:txBody>
      </p:sp>
      <p:sp>
        <p:nvSpPr>
          <p:cNvPr id="236" name="Google Shape;236;g1029716f411_1_47"/>
          <p:cNvSpPr txBox="1"/>
          <p:nvPr/>
        </p:nvSpPr>
        <p:spPr>
          <a:xfrm>
            <a:off x="6077688" y="3661525"/>
            <a:ext cx="4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10</a:t>
            </a:r>
            <a:endParaRPr/>
          </a:p>
        </p:txBody>
      </p:sp>
      <p:sp>
        <p:nvSpPr>
          <p:cNvPr id="237" name="Google Shape;237;g1029716f411_1_47"/>
          <p:cNvSpPr txBox="1"/>
          <p:nvPr/>
        </p:nvSpPr>
        <p:spPr>
          <a:xfrm>
            <a:off x="7934013" y="366152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10</a:t>
            </a:r>
            <a:endParaRPr/>
          </a:p>
        </p:txBody>
      </p:sp>
      <p:sp>
        <p:nvSpPr>
          <p:cNvPr id="238" name="Google Shape;238;g1029716f411_1_47"/>
          <p:cNvSpPr txBox="1"/>
          <p:nvPr/>
        </p:nvSpPr>
        <p:spPr>
          <a:xfrm>
            <a:off x="636375" y="4277471"/>
            <a:ext cx="6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561</a:t>
            </a:r>
            <a:endParaRPr/>
          </a:p>
        </p:txBody>
      </p:sp>
      <p:sp>
        <p:nvSpPr>
          <p:cNvPr id="239" name="Google Shape;239;g1029716f411_1_47"/>
          <p:cNvSpPr txBox="1"/>
          <p:nvPr/>
        </p:nvSpPr>
        <p:spPr>
          <a:xfrm>
            <a:off x="2416975" y="4277471"/>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432</a:t>
            </a:r>
            <a:endParaRPr/>
          </a:p>
        </p:txBody>
      </p:sp>
      <p:pic>
        <p:nvPicPr>
          <p:cNvPr id="240" name="Google Shape;240;g1029716f411_1_47"/>
          <p:cNvPicPr preferRelativeResize="0"/>
          <p:nvPr/>
        </p:nvPicPr>
        <p:blipFill>
          <a:blip r:embed="rId8">
            <a:alphaModFix/>
          </a:blip>
          <a:stretch>
            <a:fillRect/>
          </a:stretch>
        </p:blipFill>
        <p:spPr>
          <a:xfrm flipH="1">
            <a:off x="369074" y="4305230"/>
            <a:ext cx="267275" cy="344682"/>
          </a:xfrm>
          <a:prstGeom prst="rect">
            <a:avLst/>
          </a:prstGeom>
          <a:noFill/>
          <a:ln>
            <a:noFill/>
          </a:ln>
        </p:spPr>
      </p:pic>
      <p:sp>
        <p:nvSpPr>
          <p:cNvPr id="241" name="Google Shape;241;g1029716f411_1_47"/>
          <p:cNvSpPr txBox="1"/>
          <p:nvPr/>
        </p:nvSpPr>
        <p:spPr>
          <a:xfrm>
            <a:off x="-1376300" y="-27125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2" name="Google Shape;242;g1029716f411_1_47"/>
          <p:cNvSpPr txBox="1"/>
          <p:nvPr/>
        </p:nvSpPr>
        <p:spPr>
          <a:xfrm>
            <a:off x="4160663" y="4277471"/>
            <a:ext cx="6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402</a:t>
            </a:r>
            <a:endParaRPr/>
          </a:p>
        </p:txBody>
      </p:sp>
      <p:pic>
        <p:nvPicPr>
          <p:cNvPr id="243" name="Google Shape;243;g1029716f411_1_47"/>
          <p:cNvPicPr preferRelativeResize="0"/>
          <p:nvPr/>
        </p:nvPicPr>
        <p:blipFill>
          <a:blip r:embed="rId8">
            <a:alphaModFix/>
          </a:blip>
          <a:stretch>
            <a:fillRect/>
          </a:stretch>
        </p:blipFill>
        <p:spPr>
          <a:xfrm flipH="1">
            <a:off x="2113849" y="4305230"/>
            <a:ext cx="267275" cy="344682"/>
          </a:xfrm>
          <a:prstGeom prst="rect">
            <a:avLst/>
          </a:prstGeom>
          <a:noFill/>
          <a:ln>
            <a:noFill/>
          </a:ln>
        </p:spPr>
      </p:pic>
      <p:pic>
        <p:nvPicPr>
          <p:cNvPr id="244" name="Google Shape;244;g1029716f411_1_47"/>
          <p:cNvPicPr preferRelativeResize="0"/>
          <p:nvPr/>
        </p:nvPicPr>
        <p:blipFill>
          <a:blip r:embed="rId8">
            <a:alphaModFix/>
          </a:blip>
          <a:stretch>
            <a:fillRect/>
          </a:stretch>
        </p:blipFill>
        <p:spPr>
          <a:xfrm flipH="1">
            <a:off x="3858624" y="4305230"/>
            <a:ext cx="267275" cy="344682"/>
          </a:xfrm>
          <a:prstGeom prst="rect">
            <a:avLst/>
          </a:prstGeom>
          <a:noFill/>
          <a:ln>
            <a:noFill/>
          </a:ln>
        </p:spPr>
      </p:pic>
      <p:sp>
        <p:nvSpPr>
          <p:cNvPr id="245" name="Google Shape;245;g1029716f411_1_47"/>
          <p:cNvSpPr txBox="1"/>
          <p:nvPr/>
        </p:nvSpPr>
        <p:spPr>
          <a:xfrm>
            <a:off x="6043875" y="4277471"/>
            <a:ext cx="6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264</a:t>
            </a:r>
            <a:endParaRPr/>
          </a:p>
        </p:txBody>
      </p:sp>
      <p:pic>
        <p:nvPicPr>
          <p:cNvPr id="246" name="Google Shape;246;g1029716f411_1_47"/>
          <p:cNvPicPr preferRelativeResize="0"/>
          <p:nvPr/>
        </p:nvPicPr>
        <p:blipFill>
          <a:blip r:embed="rId8">
            <a:alphaModFix/>
          </a:blip>
          <a:stretch>
            <a:fillRect/>
          </a:stretch>
        </p:blipFill>
        <p:spPr>
          <a:xfrm flipH="1">
            <a:off x="5736562" y="4305230"/>
            <a:ext cx="267275" cy="344682"/>
          </a:xfrm>
          <a:prstGeom prst="rect">
            <a:avLst/>
          </a:prstGeom>
          <a:noFill/>
          <a:ln>
            <a:noFill/>
          </a:ln>
        </p:spPr>
      </p:pic>
      <p:sp>
        <p:nvSpPr>
          <p:cNvPr id="247" name="Google Shape;247;g1029716f411_1_47"/>
          <p:cNvSpPr txBox="1"/>
          <p:nvPr/>
        </p:nvSpPr>
        <p:spPr>
          <a:xfrm>
            <a:off x="7927075" y="4277471"/>
            <a:ext cx="6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220</a:t>
            </a:r>
            <a:endParaRPr/>
          </a:p>
        </p:txBody>
      </p:sp>
      <p:pic>
        <p:nvPicPr>
          <p:cNvPr id="248" name="Google Shape;248;g1029716f411_1_47"/>
          <p:cNvPicPr preferRelativeResize="0"/>
          <p:nvPr/>
        </p:nvPicPr>
        <p:blipFill>
          <a:blip r:embed="rId8">
            <a:alphaModFix/>
          </a:blip>
          <a:stretch>
            <a:fillRect/>
          </a:stretch>
        </p:blipFill>
        <p:spPr>
          <a:xfrm flipH="1">
            <a:off x="7614487" y="4305230"/>
            <a:ext cx="267275" cy="3446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029716f411_1_154"/>
          <p:cNvSpPr txBox="1"/>
          <p:nvPr>
            <p:ph type="title"/>
          </p:nvPr>
        </p:nvSpPr>
        <p:spPr>
          <a:xfrm>
            <a:off x="311700" y="445025"/>
            <a:ext cx="8520600" cy="619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pt-PT">
                <a:solidFill>
                  <a:srgbClr val="3C78D8"/>
                </a:solidFill>
                <a:latin typeface="Raleway"/>
                <a:ea typeface="Raleway"/>
                <a:cs typeface="Raleway"/>
                <a:sym typeface="Raleway"/>
              </a:rPr>
              <a:t>Most</a:t>
            </a:r>
            <a:r>
              <a:rPr b="1" lang="pt-PT">
                <a:solidFill>
                  <a:srgbClr val="3C78D8"/>
                </a:solidFill>
                <a:latin typeface="Raleway"/>
                <a:ea typeface="Raleway"/>
                <a:cs typeface="Raleway"/>
                <a:sym typeface="Raleway"/>
              </a:rPr>
              <a:t> voted movies with highest </a:t>
            </a:r>
            <a:r>
              <a:rPr b="1" lang="pt-PT">
                <a:solidFill>
                  <a:srgbClr val="3C78D8"/>
                </a:solidFill>
                <a:latin typeface="Raleway"/>
                <a:ea typeface="Raleway"/>
                <a:cs typeface="Raleway"/>
                <a:sym typeface="Raleway"/>
              </a:rPr>
              <a:t>rating</a:t>
            </a:r>
            <a:endParaRPr/>
          </a:p>
        </p:txBody>
      </p:sp>
      <p:sp>
        <p:nvSpPr>
          <p:cNvPr id="254" name="Google Shape;254;g1029716f411_1_154"/>
          <p:cNvSpPr txBox="1"/>
          <p:nvPr/>
        </p:nvSpPr>
        <p:spPr>
          <a:xfrm>
            <a:off x="1916200" y="1121475"/>
            <a:ext cx="90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255" name="Google Shape;255;g1029716f411_1_154"/>
          <p:cNvSpPr txBox="1"/>
          <p:nvPr/>
        </p:nvSpPr>
        <p:spPr>
          <a:xfrm>
            <a:off x="82875" y="3061575"/>
            <a:ext cx="1800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#1 - The Shawshank Redemption</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6" name="Google Shape;256;g1029716f411_1_154"/>
          <p:cNvSpPr/>
          <p:nvPr/>
        </p:nvSpPr>
        <p:spPr>
          <a:xfrm>
            <a:off x="369075" y="373492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029716f411_1_154"/>
          <p:cNvSpPr txBox="1"/>
          <p:nvPr/>
        </p:nvSpPr>
        <p:spPr>
          <a:xfrm>
            <a:off x="2021425" y="3061575"/>
            <a:ext cx="1410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#2 - The Godfather</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8" name="Google Shape;258;g1029716f411_1_154"/>
          <p:cNvSpPr/>
          <p:nvPr/>
        </p:nvSpPr>
        <p:spPr>
          <a:xfrm>
            <a:off x="2118988" y="373492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029716f411_1_154"/>
          <p:cNvSpPr txBox="1"/>
          <p:nvPr/>
        </p:nvSpPr>
        <p:spPr>
          <a:xfrm>
            <a:off x="3811525" y="3061575"/>
            <a:ext cx="1181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#3 - The Dark Knight </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0" name="Google Shape;260;g1029716f411_1_154"/>
          <p:cNvSpPr/>
          <p:nvPr/>
        </p:nvSpPr>
        <p:spPr>
          <a:xfrm>
            <a:off x="3868900" y="373492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029716f411_1_154"/>
          <p:cNvSpPr txBox="1"/>
          <p:nvPr/>
        </p:nvSpPr>
        <p:spPr>
          <a:xfrm>
            <a:off x="5689450" y="3061575"/>
            <a:ext cx="11811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#4 - The Godfather - Part II</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2" name="Google Shape;262;g1029716f411_1_154"/>
          <p:cNvSpPr/>
          <p:nvPr/>
        </p:nvSpPr>
        <p:spPr>
          <a:xfrm>
            <a:off x="5746825" y="373492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1029716f411_1_154"/>
          <p:cNvSpPr txBox="1"/>
          <p:nvPr/>
        </p:nvSpPr>
        <p:spPr>
          <a:xfrm>
            <a:off x="7567375" y="3061575"/>
            <a:ext cx="1167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#5 - 12 Angry men</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4" name="Google Shape;264;g1029716f411_1_154"/>
          <p:cNvSpPr/>
          <p:nvPr/>
        </p:nvSpPr>
        <p:spPr>
          <a:xfrm>
            <a:off x="7624750" y="373492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029716f411_1_154"/>
          <p:cNvSpPr txBox="1"/>
          <p:nvPr/>
        </p:nvSpPr>
        <p:spPr>
          <a:xfrm>
            <a:off x="654200" y="3661875"/>
            <a:ext cx="69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9.3</a:t>
            </a:r>
            <a:endParaRPr/>
          </a:p>
          <a:p>
            <a:pPr indent="0" lvl="0" marL="0" rtl="0" algn="l">
              <a:spcBef>
                <a:spcPts val="0"/>
              </a:spcBef>
              <a:spcAft>
                <a:spcPts val="0"/>
              </a:spcAft>
              <a:buNone/>
            </a:pPr>
            <a:r>
              <a:t/>
            </a:r>
            <a:endParaRPr/>
          </a:p>
        </p:txBody>
      </p:sp>
      <p:sp>
        <p:nvSpPr>
          <p:cNvPr id="266" name="Google Shape;266;g1029716f411_1_154"/>
          <p:cNvSpPr txBox="1"/>
          <p:nvPr/>
        </p:nvSpPr>
        <p:spPr>
          <a:xfrm>
            <a:off x="2427263" y="366187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9.2</a:t>
            </a:r>
            <a:endParaRPr/>
          </a:p>
        </p:txBody>
      </p:sp>
      <p:sp>
        <p:nvSpPr>
          <p:cNvPr id="267" name="Google Shape;267;g1029716f411_1_154"/>
          <p:cNvSpPr txBox="1"/>
          <p:nvPr/>
        </p:nvSpPr>
        <p:spPr>
          <a:xfrm>
            <a:off x="4213750" y="366187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9.0</a:t>
            </a:r>
            <a:endParaRPr/>
          </a:p>
        </p:txBody>
      </p:sp>
      <p:sp>
        <p:nvSpPr>
          <p:cNvPr id="268" name="Google Shape;268;g1029716f411_1_154"/>
          <p:cNvSpPr txBox="1"/>
          <p:nvPr/>
        </p:nvSpPr>
        <p:spPr>
          <a:xfrm>
            <a:off x="6059925" y="3661875"/>
            <a:ext cx="4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9.0</a:t>
            </a:r>
            <a:endParaRPr/>
          </a:p>
        </p:txBody>
      </p:sp>
      <p:sp>
        <p:nvSpPr>
          <p:cNvPr id="269" name="Google Shape;269;g1029716f411_1_154"/>
          <p:cNvSpPr txBox="1"/>
          <p:nvPr/>
        </p:nvSpPr>
        <p:spPr>
          <a:xfrm>
            <a:off x="7912250" y="366187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9.0</a:t>
            </a:r>
            <a:endParaRPr/>
          </a:p>
        </p:txBody>
      </p:sp>
      <p:sp>
        <p:nvSpPr>
          <p:cNvPr id="270" name="Google Shape;270;g1029716f411_1_154"/>
          <p:cNvSpPr txBox="1"/>
          <p:nvPr/>
        </p:nvSpPr>
        <p:spPr>
          <a:xfrm>
            <a:off x="636375" y="4277475"/>
            <a:ext cx="9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2486414</a:t>
            </a:r>
            <a:endParaRPr/>
          </a:p>
        </p:txBody>
      </p:sp>
      <p:sp>
        <p:nvSpPr>
          <p:cNvPr id="271" name="Google Shape;271;g1029716f411_1_154"/>
          <p:cNvSpPr txBox="1"/>
          <p:nvPr/>
        </p:nvSpPr>
        <p:spPr>
          <a:xfrm>
            <a:off x="2416975" y="4277475"/>
            <a:ext cx="10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1716433</a:t>
            </a:r>
            <a:endParaRPr/>
          </a:p>
        </p:txBody>
      </p:sp>
      <p:pic>
        <p:nvPicPr>
          <p:cNvPr id="272" name="Google Shape;272;g1029716f411_1_154"/>
          <p:cNvPicPr preferRelativeResize="0"/>
          <p:nvPr/>
        </p:nvPicPr>
        <p:blipFill>
          <a:blip r:embed="rId3">
            <a:alphaModFix/>
          </a:blip>
          <a:stretch>
            <a:fillRect/>
          </a:stretch>
        </p:blipFill>
        <p:spPr>
          <a:xfrm flipH="1">
            <a:off x="369074" y="4305230"/>
            <a:ext cx="267275" cy="344682"/>
          </a:xfrm>
          <a:prstGeom prst="rect">
            <a:avLst/>
          </a:prstGeom>
          <a:noFill/>
          <a:ln>
            <a:noFill/>
          </a:ln>
        </p:spPr>
      </p:pic>
      <p:sp>
        <p:nvSpPr>
          <p:cNvPr id="273" name="Google Shape;273;g1029716f411_1_154"/>
          <p:cNvSpPr txBox="1"/>
          <p:nvPr/>
        </p:nvSpPr>
        <p:spPr>
          <a:xfrm>
            <a:off x="-1376300" y="-27125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4" name="Google Shape;274;g1029716f411_1_154"/>
          <p:cNvSpPr txBox="1"/>
          <p:nvPr/>
        </p:nvSpPr>
        <p:spPr>
          <a:xfrm>
            <a:off x="4160685" y="4277475"/>
            <a:ext cx="11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2440141</a:t>
            </a:r>
            <a:endParaRPr/>
          </a:p>
        </p:txBody>
      </p:sp>
      <p:pic>
        <p:nvPicPr>
          <p:cNvPr id="275" name="Google Shape;275;g1029716f411_1_154"/>
          <p:cNvPicPr preferRelativeResize="0"/>
          <p:nvPr/>
        </p:nvPicPr>
        <p:blipFill>
          <a:blip r:embed="rId3">
            <a:alphaModFix/>
          </a:blip>
          <a:stretch>
            <a:fillRect/>
          </a:stretch>
        </p:blipFill>
        <p:spPr>
          <a:xfrm flipH="1">
            <a:off x="2113849" y="4305230"/>
            <a:ext cx="267275" cy="344682"/>
          </a:xfrm>
          <a:prstGeom prst="rect">
            <a:avLst/>
          </a:prstGeom>
          <a:noFill/>
          <a:ln>
            <a:noFill/>
          </a:ln>
        </p:spPr>
      </p:pic>
      <p:pic>
        <p:nvPicPr>
          <p:cNvPr id="276" name="Google Shape;276;g1029716f411_1_154"/>
          <p:cNvPicPr preferRelativeResize="0"/>
          <p:nvPr/>
        </p:nvPicPr>
        <p:blipFill>
          <a:blip r:embed="rId3">
            <a:alphaModFix/>
          </a:blip>
          <a:stretch>
            <a:fillRect/>
          </a:stretch>
        </p:blipFill>
        <p:spPr>
          <a:xfrm flipH="1">
            <a:off x="3858624" y="4305230"/>
            <a:ext cx="267275" cy="344682"/>
          </a:xfrm>
          <a:prstGeom prst="rect">
            <a:avLst/>
          </a:prstGeom>
          <a:noFill/>
          <a:ln>
            <a:noFill/>
          </a:ln>
        </p:spPr>
      </p:pic>
      <p:sp>
        <p:nvSpPr>
          <p:cNvPr id="277" name="Google Shape;277;g1029716f411_1_154"/>
          <p:cNvSpPr txBox="1"/>
          <p:nvPr/>
        </p:nvSpPr>
        <p:spPr>
          <a:xfrm>
            <a:off x="6043875" y="4277475"/>
            <a:ext cx="9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1192128</a:t>
            </a:r>
            <a:endParaRPr/>
          </a:p>
        </p:txBody>
      </p:sp>
      <p:pic>
        <p:nvPicPr>
          <p:cNvPr id="278" name="Google Shape;278;g1029716f411_1_154"/>
          <p:cNvPicPr preferRelativeResize="0"/>
          <p:nvPr/>
        </p:nvPicPr>
        <p:blipFill>
          <a:blip r:embed="rId3">
            <a:alphaModFix/>
          </a:blip>
          <a:stretch>
            <a:fillRect/>
          </a:stretch>
        </p:blipFill>
        <p:spPr>
          <a:xfrm flipH="1">
            <a:off x="5736562" y="4305230"/>
            <a:ext cx="267275" cy="344682"/>
          </a:xfrm>
          <a:prstGeom prst="rect">
            <a:avLst/>
          </a:prstGeom>
          <a:noFill/>
          <a:ln>
            <a:noFill/>
          </a:ln>
        </p:spPr>
      </p:pic>
      <p:sp>
        <p:nvSpPr>
          <p:cNvPr id="279" name="Google Shape;279;g1029716f411_1_154"/>
          <p:cNvSpPr txBox="1"/>
          <p:nvPr/>
        </p:nvSpPr>
        <p:spPr>
          <a:xfrm>
            <a:off x="7927075" y="4277475"/>
            <a:ext cx="10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735574</a:t>
            </a:r>
            <a:endParaRPr/>
          </a:p>
        </p:txBody>
      </p:sp>
      <p:pic>
        <p:nvPicPr>
          <p:cNvPr id="280" name="Google Shape;280;g1029716f411_1_154"/>
          <p:cNvPicPr preferRelativeResize="0"/>
          <p:nvPr/>
        </p:nvPicPr>
        <p:blipFill>
          <a:blip r:embed="rId3">
            <a:alphaModFix/>
          </a:blip>
          <a:stretch>
            <a:fillRect/>
          </a:stretch>
        </p:blipFill>
        <p:spPr>
          <a:xfrm flipH="1">
            <a:off x="7614487" y="4305230"/>
            <a:ext cx="267275" cy="344682"/>
          </a:xfrm>
          <a:prstGeom prst="rect">
            <a:avLst/>
          </a:prstGeom>
          <a:noFill/>
          <a:ln>
            <a:noFill/>
          </a:ln>
        </p:spPr>
      </p:pic>
      <p:pic>
        <p:nvPicPr>
          <p:cNvPr id="281" name="Google Shape;281;g1029716f411_1_154"/>
          <p:cNvPicPr preferRelativeResize="0"/>
          <p:nvPr/>
        </p:nvPicPr>
        <p:blipFill>
          <a:blip r:embed="rId4">
            <a:alphaModFix/>
          </a:blip>
          <a:stretch>
            <a:fillRect/>
          </a:stretch>
        </p:blipFill>
        <p:spPr>
          <a:xfrm>
            <a:off x="311700" y="1308675"/>
            <a:ext cx="1181150" cy="1752827"/>
          </a:xfrm>
          <a:prstGeom prst="rect">
            <a:avLst/>
          </a:prstGeom>
          <a:noFill/>
          <a:ln>
            <a:noFill/>
          </a:ln>
        </p:spPr>
      </p:pic>
      <p:pic>
        <p:nvPicPr>
          <p:cNvPr id="282" name="Google Shape;282;g1029716f411_1_154"/>
          <p:cNvPicPr preferRelativeResize="0"/>
          <p:nvPr/>
        </p:nvPicPr>
        <p:blipFill>
          <a:blip r:embed="rId5">
            <a:alphaModFix/>
          </a:blip>
          <a:stretch>
            <a:fillRect/>
          </a:stretch>
        </p:blipFill>
        <p:spPr>
          <a:xfrm>
            <a:off x="2061600" y="1308672"/>
            <a:ext cx="1161462" cy="1742193"/>
          </a:xfrm>
          <a:prstGeom prst="rect">
            <a:avLst/>
          </a:prstGeom>
          <a:noFill/>
          <a:ln>
            <a:noFill/>
          </a:ln>
        </p:spPr>
      </p:pic>
      <p:pic>
        <p:nvPicPr>
          <p:cNvPr id="283" name="Google Shape;283;g1029716f411_1_154"/>
          <p:cNvPicPr preferRelativeResize="0"/>
          <p:nvPr/>
        </p:nvPicPr>
        <p:blipFill>
          <a:blip r:embed="rId6">
            <a:alphaModFix/>
          </a:blip>
          <a:stretch>
            <a:fillRect/>
          </a:stretch>
        </p:blipFill>
        <p:spPr>
          <a:xfrm>
            <a:off x="3811500" y="1308675"/>
            <a:ext cx="1181151" cy="1749094"/>
          </a:xfrm>
          <a:prstGeom prst="rect">
            <a:avLst/>
          </a:prstGeom>
          <a:noFill/>
          <a:ln>
            <a:noFill/>
          </a:ln>
        </p:spPr>
      </p:pic>
      <p:pic>
        <p:nvPicPr>
          <p:cNvPr id="284" name="Google Shape;284;g1029716f411_1_154"/>
          <p:cNvPicPr preferRelativeResize="0"/>
          <p:nvPr/>
        </p:nvPicPr>
        <p:blipFill>
          <a:blip r:embed="rId7">
            <a:alphaModFix/>
          </a:blip>
          <a:stretch>
            <a:fillRect/>
          </a:stretch>
        </p:blipFill>
        <p:spPr>
          <a:xfrm>
            <a:off x="5689450" y="1308675"/>
            <a:ext cx="1181149" cy="1749100"/>
          </a:xfrm>
          <a:prstGeom prst="rect">
            <a:avLst/>
          </a:prstGeom>
          <a:noFill/>
          <a:ln>
            <a:noFill/>
          </a:ln>
        </p:spPr>
      </p:pic>
      <p:pic>
        <p:nvPicPr>
          <p:cNvPr id="285" name="Google Shape;285;g1029716f411_1_154"/>
          <p:cNvPicPr preferRelativeResize="0"/>
          <p:nvPr/>
        </p:nvPicPr>
        <p:blipFill>
          <a:blip r:embed="rId8">
            <a:alphaModFix/>
          </a:blip>
          <a:stretch>
            <a:fillRect/>
          </a:stretch>
        </p:blipFill>
        <p:spPr>
          <a:xfrm>
            <a:off x="7567400" y="1308675"/>
            <a:ext cx="1181150" cy="17421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029716f411_1_205"/>
          <p:cNvSpPr txBox="1"/>
          <p:nvPr>
            <p:ph type="title"/>
          </p:nvPr>
        </p:nvSpPr>
        <p:spPr>
          <a:xfrm>
            <a:off x="311700" y="445025"/>
            <a:ext cx="8520600" cy="619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pt-PT">
                <a:solidFill>
                  <a:srgbClr val="3C78D8"/>
                </a:solidFill>
                <a:latin typeface="Raleway"/>
                <a:ea typeface="Raleway"/>
                <a:cs typeface="Raleway"/>
                <a:sym typeface="Raleway"/>
              </a:rPr>
              <a:t>Top rated shows</a:t>
            </a:r>
            <a:r>
              <a:rPr lang="pt-PT"/>
              <a:t>	</a:t>
            </a:r>
            <a:endParaRPr/>
          </a:p>
        </p:txBody>
      </p:sp>
      <p:sp>
        <p:nvSpPr>
          <p:cNvPr id="291" name="Google Shape;291;g1029716f411_1_205"/>
          <p:cNvSpPr txBox="1"/>
          <p:nvPr/>
        </p:nvSpPr>
        <p:spPr>
          <a:xfrm>
            <a:off x="1916200" y="1121475"/>
            <a:ext cx="90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292" name="Google Shape;292;g1029716f411_1_205"/>
          <p:cNvSpPr txBox="1"/>
          <p:nvPr/>
        </p:nvSpPr>
        <p:spPr>
          <a:xfrm>
            <a:off x="170450" y="3073800"/>
            <a:ext cx="1410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#1-Generations</a:t>
            </a:r>
            <a:endParaRPr/>
          </a:p>
          <a:p>
            <a:pPr indent="0" lvl="0" marL="0" rtl="0" algn="l">
              <a:spcBef>
                <a:spcPts val="0"/>
              </a:spcBef>
              <a:spcAft>
                <a:spcPts val="0"/>
              </a:spcAft>
              <a:buNone/>
            </a:pPr>
            <a:r>
              <a:t/>
            </a:r>
            <a:endParaRPr/>
          </a:p>
        </p:txBody>
      </p:sp>
      <p:sp>
        <p:nvSpPr>
          <p:cNvPr id="293" name="Google Shape;293;g1029716f411_1_205"/>
          <p:cNvSpPr/>
          <p:nvPr/>
        </p:nvSpPr>
        <p:spPr>
          <a:xfrm>
            <a:off x="342900" y="37679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029716f411_1_205"/>
          <p:cNvSpPr txBox="1"/>
          <p:nvPr/>
        </p:nvSpPr>
        <p:spPr>
          <a:xfrm>
            <a:off x="2021425" y="3073800"/>
            <a:ext cx="1410300" cy="114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#2- </a:t>
            </a:r>
            <a:r>
              <a:rPr b="1" lang="pt-PT" sz="1300"/>
              <a:t>Growing Up Creepie</a:t>
            </a:r>
            <a:endParaRPr sz="1050">
              <a:solidFill>
                <a:srgbClr val="D5D5D5"/>
              </a:solidFill>
              <a:highlight>
                <a:srgbClr val="383838"/>
              </a:highlight>
              <a:latin typeface="Roboto"/>
              <a:ea typeface="Roboto"/>
              <a:cs typeface="Roboto"/>
              <a:sym typeface="Roboto"/>
            </a:endParaRPr>
          </a:p>
          <a:p>
            <a:pPr indent="0" lvl="0" marL="0" rtl="0" algn="r">
              <a:lnSpc>
                <a:spcPct val="115000"/>
              </a:lnSpc>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050">
              <a:solidFill>
                <a:srgbClr val="D5D5D5"/>
              </a:solidFill>
              <a:highlight>
                <a:srgbClr val="525252"/>
              </a:highlight>
              <a:latin typeface="Roboto"/>
              <a:ea typeface="Roboto"/>
              <a:cs typeface="Roboto"/>
              <a:sym typeface="Roboto"/>
            </a:endParaRPr>
          </a:p>
          <a:p>
            <a:pPr indent="0" lvl="0" marL="0" rtl="0" algn="l">
              <a:spcBef>
                <a:spcPts val="0"/>
              </a:spcBef>
              <a:spcAft>
                <a:spcPts val="0"/>
              </a:spcAft>
              <a:buNone/>
            </a:pPr>
            <a:r>
              <a:t/>
            </a:r>
            <a:endParaRPr/>
          </a:p>
        </p:txBody>
      </p:sp>
      <p:sp>
        <p:nvSpPr>
          <p:cNvPr id="295" name="Google Shape;295;g1029716f411_1_205"/>
          <p:cNvSpPr/>
          <p:nvPr/>
        </p:nvSpPr>
        <p:spPr>
          <a:xfrm>
            <a:off x="2092813" y="37679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029716f411_1_205"/>
          <p:cNvSpPr txBox="1"/>
          <p:nvPr/>
        </p:nvSpPr>
        <p:spPr>
          <a:xfrm>
            <a:off x="3811525" y="3073800"/>
            <a:ext cx="1377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#3 Little Mom</a:t>
            </a:r>
            <a:endParaRPr b="1" sz="17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7" name="Google Shape;297;g1029716f411_1_205"/>
          <p:cNvSpPr/>
          <p:nvPr/>
        </p:nvSpPr>
        <p:spPr>
          <a:xfrm>
            <a:off x="3842725" y="37679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029716f411_1_205"/>
          <p:cNvSpPr txBox="1"/>
          <p:nvPr/>
        </p:nvSpPr>
        <p:spPr>
          <a:xfrm>
            <a:off x="5412025" y="3073800"/>
            <a:ext cx="1929600" cy="141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#4 The George Lucas Talk Show</a:t>
            </a:r>
            <a:endParaRPr b="1" sz="1300"/>
          </a:p>
          <a:p>
            <a:pPr indent="0" lvl="0" marL="0" rtl="0" algn="r">
              <a:lnSpc>
                <a:spcPct val="115000"/>
              </a:lnSpc>
              <a:spcBef>
                <a:spcPts val="0"/>
              </a:spcBef>
              <a:spcAft>
                <a:spcPts val="0"/>
              </a:spcAft>
              <a:buNone/>
            </a:pPr>
            <a:r>
              <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t/>
            </a:r>
            <a:endParaRPr b="1" sz="1300"/>
          </a:p>
        </p:txBody>
      </p:sp>
      <p:sp>
        <p:nvSpPr>
          <p:cNvPr id="299" name="Google Shape;299;g1029716f411_1_205"/>
          <p:cNvSpPr/>
          <p:nvPr/>
        </p:nvSpPr>
        <p:spPr>
          <a:xfrm>
            <a:off x="5720650" y="37679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029716f411_1_205"/>
          <p:cNvSpPr txBox="1"/>
          <p:nvPr/>
        </p:nvSpPr>
        <p:spPr>
          <a:xfrm>
            <a:off x="7567375" y="3073800"/>
            <a:ext cx="1167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#5 Secrets of America's</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1" name="Google Shape;301;g1029716f411_1_205"/>
          <p:cNvSpPr/>
          <p:nvPr/>
        </p:nvSpPr>
        <p:spPr>
          <a:xfrm>
            <a:off x="7598575" y="37679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029716f411_1_205"/>
          <p:cNvSpPr txBox="1"/>
          <p:nvPr/>
        </p:nvSpPr>
        <p:spPr>
          <a:xfrm>
            <a:off x="628025" y="3694925"/>
            <a:ext cx="69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10</a:t>
            </a:r>
            <a:endParaRPr/>
          </a:p>
          <a:p>
            <a:pPr indent="0" lvl="0" marL="0" rtl="0" algn="l">
              <a:spcBef>
                <a:spcPts val="0"/>
              </a:spcBef>
              <a:spcAft>
                <a:spcPts val="0"/>
              </a:spcAft>
              <a:buNone/>
            </a:pPr>
            <a:r>
              <a:t/>
            </a:r>
            <a:endParaRPr/>
          </a:p>
        </p:txBody>
      </p:sp>
      <p:sp>
        <p:nvSpPr>
          <p:cNvPr id="303" name="Google Shape;303;g1029716f411_1_205"/>
          <p:cNvSpPr txBox="1"/>
          <p:nvPr/>
        </p:nvSpPr>
        <p:spPr>
          <a:xfrm>
            <a:off x="2401088" y="369492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10</a:t>
            </a:r>
            <a:endParaRPr/>
          </a:p>
        </p:txBody>
      </p:sp>
      <p:sp>
        <p:nvSpPr>
          <p:cNvPr id="304" name="Google Shape;304;g1029716f411_1_205"/>
          <p:cNvSpPr txBox="1"/>
          <p:nvPr/>
        </p:nvSpPr>
        <p:spPr>
          <a:xfrm>
            <a:off x="4187575" y="369492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10</a:t>
            </a:r>
            <a:endParaRPr/>
          </a:p>
        </p:txBody>
      </p:sp>
      <p:sp>
        <p:nvSpPr>
          <p:cNvPr id="305" name="Google Shape;305;g1029716f411_1_205"/>
          <p:cNvSpPr txBox="1"/>
          <p:nvPr/>
        </p:nvSpPr>
        <p:spPr>
          <a:xfrm>
            <a:off x="6033750" y="3694925"/>
            <a:ext cx="43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10</a:t>
            </a:r>
            <a:endParaRPr b="1" sz="1300"/>
          </a:p>
        </p:txBody>
      </p:sp>
      <p:sp>
        <p:nvSpPr>
          <p:cNvPr id="306" name="Google Shape;306;g1029716f411_1_205"/>
          <p:cNvSpPr txBox="1"/>
          <p:nvPr/>
        </p:nvSpPr>
        <p:spPr>
          <a:xfrm>
            <a:off x="7890075" y="369492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10</a:t>
            </a:r>
            <a:endParaRPr/>
          </a:p>
        </p:txBody>
      </p:sp>
      <p:sp>
        <p:nvSpPr>
          <p:cNvPr id="307" name="Google Shape;307;g1029716f411_1_205"/>
          <p:cNvSpPr txBox="1"/>
          <p:nvPr/>
        </p:nvSpPr>
        <p:spPr>
          <a:xfrm>
            <a:off x="636375" y="4277471"/>
            <a:ext cx="693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PT"/>
              <a:t>5248</a:t>
            </a:r>
            <a:endParaRPr sz="1950">
              <a:solidFill>
                <a:schemeClr val="dk1"/>
              </a:solidFill>
            </a:endParaRPr>
          </a:p>
          <a:p>
            <a:pPr indent="0" lvl="0" marL="0" rtl="0" algn="l">
              <a:spcBef>
                <a:spcPts val="0"/>
              </a:spcBef>
              <a:spcAft>
                <a:spcPts val="0"/>
              </a:spcAft>
              <a:buNone/>
            </a:pPr>
            <a:r>
              <a:t/>
            </a:r>
            <a:endParaRPr/>
          </a:p>
        </p:txBody>
      </p:sp>
      <p:sp>
        <p:nvSpPr>
          <p:cNvPr id="308" name="Google Shape;308;g1029716f411_1_205"/>
          <p:cNvSpPr txBox="1"/>
          <p:nvPr/>
        </p:nvSpPr>
        <p:spPr>
          <a:xfrm>
            <a:off x="2416975" y="4277475"/>
            <a:ext cx="586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PT">
                <a:solidFill>
                  <a:schemeClr val="dk1"/>
                </a:solidFill>
              </a:rPr>
              <a:t>4690</a:t>
            </a:r>
            <a:endParaRPr>
              <a:solidFill>
                <a:schemeClr val="dk1"/>
              </a:solidFill>
            </a:endParaRPr>
          </a:p>
          <a:p>
            <a:pPr indent="0" lvl="0" marL="0" rtl="0" algn="l">
              <a:spcBef>
                <a:spcPts val="0"/>
              </a:spcBef>
              <a:spcAft>
                <a:spcPts val="0"/>
              </a:spcAft>
              <a:buNone/>
            </a:pPr>
            <a:r>
              <a:t/>
            </a:r>
            <a:endParaRPr/>
          </a:p>
        </p:txBody>
      </p:sp>
      <p:pic>
        <p:nvPicPr>
          <p:cNvPr id="309" name="Google Shape;309;g1029716f411_1_205"/>
          <p:cNvPicPr preferRelativeResize="0"/>
          <p:nvPr/>
        </p:nvPicPr>
        <p:blipFill>
          <a:blip r:embed="rId3">
            <a:alphaModFix/>
          </a:blip>
          <a:stretch>
            <a:fillRect/>
          </a:stretch>
        </p:blipFill>
        <p:spPr>
          <a:xfrm flipH="1">
            <a:off x="369074" y="4305230"/>
            <a:ext cx="267275" cy="344682"/>
          </a:xfrm>
          <a:prstGeom prst="rect">
            <a:avLst/>
          </a:prstGeom>
          <a:noFill/>
          <a:ln>
            <a:noFill/>
          </a:ln>
        </p:spPr>
      </p:pic>
      <p:sp>
        <p:nvSpPr>
          <p:cNvPr id="310" name="Google Shape;310;g1029716f411_1_205"/>
          <p:cNvSpPr txBox="1"/>
          <p:nvPr/>
        </p:nvSpPr>
        <p:spPr>
          <a:xfrm>
            <a:off x="4160663" y="4277471"/>
            <a:ext cx="622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PT">
                <a:solidFill>
                  <a:schemeClr val="dk1"/>
                </a:solidFill>
              </a:rPr>
              <a:t>3448</a:t>
            </a:r>
            <a:endParaRPr>
              <a:solidFill>
                <a:schemeClr val="dk1"/>
              </a:solidFill>
            </a:endParaRPr>
          </a:p>
          <a:p>
            <a:pPr indent="0" lvl="0" marL="0" rtl="0" algn="l">
              <a:spcBef>
                <a:spcPts val="0"/>
              </a:spcBef>
              <a:spcAft>
                <a:spcPts val="0"/>
              </a:spcAft>
              <a:buNone/>
            </a:pPr>
            <a:r>
              <a:t/>
            </a:r>
            <a:endParaRPr/>
          </a:p>
        </p:txBody>
      </p:sp>
      <p:pic>
        <p:nvPicPr>
          <p:cNvPr id="311" name="Google Shape;311;g1029716f411_1_205"/>
          <p:cNvPicPr preferRelativeResize="0"/>
          <p:nvPr/>
        </p:nvPicPr>
        <p:blipFill>
          <a:blip r:embed="rId3">
            <a:alphaModFix/>
          </a:blip>
          <a:stretch>
            <a:fillRect/>
          </a:stretch>
        </p:blipFill>
        <p:spPr>
          <a:xfrm flipH="1">
            <a:off x="2113849" y="4305230"/>
            <a:ext cx="267275" cy="344682"/>
          </a:xfrm>
          <a:prstGeom prst="rect">
            <a:avLst/>
          </a:prstGeom>
          <a:noFill/>
          <a:ln>
            <a:noFill/>
          </a:ln>
        </p:spPr>
      </p:pic>
      <p:pic>
        <p:nvPicPr>
          <p:cNvPr id="312" name="Google Shape;312;g1029716f411_1_205"/>
          <p:cNvPicPr preferRelativeResize="0"/>
          <p:nvPr/>
        </p:nvPicPr>
        <p:blipFill>
          <a:blip r:embed="rId3">
            <a:alphaModFix/>
          </a:blip>
          <a:stretch>
            <a:fillRect/>
          </a:stretch>
        </p:blipFill>
        <p:spPr>
          <a:xfrm flipH="1">
            <a:off x="3858624" y="4305230"/>
            <a:ext cx="267275" cy="344682"/>
          </a:xfrm>
          <a:prstGeom prst="rect">
            <a:avLst/>
          </a:prstGeom>
          <a:noFill/>
          <a:ln>
            <a:noFill/>
          </a:ln>
        </p:spPr>
      </p:pic>
      <p:sp>
        <p:nvSpPr>
          <p:cNvPr id="313" name="Google Shape;313;g1029716f411_1_205"/>
          <p:cNvSpPr txBox="1"/>
          <p:nvPr/>
        </p:nvSpPr>
        <p:spPr>
          <a:xfrm>
            <a:off x="6043875" y="4277471"/>
            <a:ext cx="622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PT">
                <a:solidFill>
                  <a:schemeClr val="dk1"/>
                </a:solidFill>
              </a:rPr>
              <a:t>1373</a:t>
            </a:r>
            <a:endParaRPr>
              <a:solidFill>
                <a:schemeClr val="dk1"/>
              </a:solidFill>
            </a:endParaRPr>
          </a:p>
          <a:p>
            <a:pPr indent="0" lvl="0" marL="0" rtl="0" algn="l">
              <a:spcBef>
                <a:spcPts val="0"/>
              </a:spcBef>
              <a:spcAft>
                <a:spcPts val="0"/>
              </a:spcAft>
              <a:buNone/>
            </a:pPr>
            <a:r>
              <a:t/>
            </a:r>
            <a:endParaRPr/>
          </a:p>
        </p:txBody>
      </p:sp>
      <p:pic>
        <p:nvPicPr>
          <p:cNvPr id="314" name="Google Shape;314;g1029716f411_1_205"/>
          <p:cNvPicPr preferRelativeResize="0"/>
          <p:nvPr/>
        </p:nvPicPr>
        <p:blipFill>
          <a:blip r:embed="rId3">
            <a:alphaModFix/>
          </a:blip>
          <a:stretch>
            <a:fillRect/>
          </a:stretch>
        </p:blipFill>
        <p:spPr>
          <a:xfrm flipH="1">
            <a:off x="5736562" y="4305230"/>
            <a:ext cx="267275" cy="344682"/>
          </a:xfrm>
          <a:prstGeom prst="rect">
            <a:avLst/>
          </a:prstGeom>
          <a:noFill/>
          <a:ln>
            <a:noFill/>
          </a:ln>
        </p:spPr>
      </p:pic>
      <p:sp>
        <p:nvSpPr>
          <p:cNvPr id="315" name="Google Shape;315;g1029716f411_1_205"/>
          <p:cNvSpPr txBox="1"/>
          <p:nvPr/>
        </p:nvSpPr>
        <p:spPr>
          <a:xfrm>
            <a:off x="7927075" y="4277471"/>
            <a:ext cx="622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PT">
                <a:solidFill>
                  <a:schemeClr val="dk1"/>
                </a:solidFill>
              </a:rPr>
              <a:t>1034</a:t>
            </a:r>
            <a:endParaRPr>
              <a:solidFill>
                <a:schemeClr val="dk1"/>
              </a:solidFill>
            </a:endParaRPr>
          </a:p>
          <a:p>
            <a:pPr indent="0" lvl="0" marL="0" rtl="0" algn="l">
              <a:spcBef>
                <a:spcPts val="0"/>
              </a:spcBef>
              <a:spcAft>
                <a:spcPts val="0"/>
              </a:spcAft>
              <a:buNone/>
            </a:pPr>
            <a:r>
              <a:t/>
            </a:r>
            <a:endParaRPr/>
          </a:p>
        </p:txBody>
      </p:sp>
      <p:pic>
        <p:nvPicPr>
          <p:cNvPr id="316" name="Google Shape;316;g1029716f411_1_205"/>
          <p:cNvPicPr preferRelativeResize="0"/>
          <p:nvPr/>
        </p:nvPicPr>
        <p:blipFill>
          <a:blip r:embed="rId3">
            <a:alphaModFix/>
          </a:blip>
          <a:stretch>
            <a:fillRect/>
          </a:stretch>
        </p:blipFill>
        <p:spPr>
          <a:xfrm flipH="1">
            <a:off x="7614487" y="4305230"/>
            <a:ext cx="267275" cy="344682"/>
          </a:xfrm>
          <a:prstGeom prst="rect">
            <a:avLst/>
          </a:prstGeom>
          <a:noFill/>
          <a:ln>
            <a:noFill/>
          </a:ln>
        </p:spPr>
      </p:pic>
      <p:pic>
        <p:nvPicPr>
          <p:cNvPr id="317" name="Google Shape;317;g1029716f411_1_205"/>
          <p:cNvPicPr preferRelativeResize="0"/>
          <p:nvPr/>
        </p:nvPicPr>
        <p:blipFill>
          <a:blip r:embed="rId4">
            <a:alphaModFix/>
          </a:blip>
          <a:stretch>
            <a:fillRect/>
          </a:stretch>
        </p:blipFill>
        <p:spPr>
          <a:xfrm>
            <a:off x="311700" y="1306125"/>
            <a:ext cx="1181100" cy="1771749"/>
          </a:xfrm>
          <a:prstGeom prst="rect">
            <a:avLst/>
          </a:prstGeom>
          <a:noFill/>
          <a:ln>
            <a:noFill/>
          </a:ln>
        </p:spPr>
      </p:pic>
      <p:pic>
        <p:nvPicPr>
          <p:cNvPr id="318" name="Google Shape;318;g1029716f411_1_205"/>
          <p:cNvPicPr preferRelativeResize="0"/>
          <p:nvPr/>
        </p:nvPicPr>
        <p:blipFill>
          <a:blip r:embed="rId5">
            <a:alphaModFix/>
          </a:blip>
          <a:stretch>
            <a:fillRect/>
          </a:stretch>
        </p:blipFill>
        <p:spPr>
          <a:xfrm>
            <a:off x="2070150" y="1324050"/>
            <a:ext cx="1142700" cy="1749100"/>
          </a:xfrm>
          <a:prstGeom prst="rect">
            <a:avLst/>
          </a:prstGeom>
          <a:noFill/>
          <a:ln>
            <a:noFill/>
          </a:ln>
        </p:spPr>
      </p:pic>
      <p:pic>
        <p:nvPicPr>
          <p:cNvPr id="319" name="Google Shape;319;g1029716f411_1_205"/>
          <p:cNvPicPr preferRelativeResize="0"/>
          <p:nvPr/>
        </p:nvPicPr>
        <p:blipFill>
          <a:blip r:embed="rId6">
            <a:alphaModFix/>
          </a:blip>
          <a:stretch>
            <a:fillRect/>
          </a:stretch>
        </p:blipFill>
        <p:spPr>
          <a:xfrm>
            <a:off x="3811525" y="1324050"/>
            <a:ext cx="1161300" cy="1741937"/>
          </a:xfrm>
          <a:prstGeom prst="rect">
            <a:avLst/>
          </a:prstGeom>
          <a:noFill/>
          <a:ln>
            <a:noFill/>
          </a:ln>
        </p:spPr>
      </p:pic>
      <p:pic>
        <p:nvPicPr>
          <p:cNvPr id="320" name="Google Shape;320;g1029716f411_1_205"/>
          <p:cNvPicPr preferRelativeResize="0"/>
          <p:nvPr/>
        </p:nvPicPr>
        <p:blipFill>
          <a:blip r:embed="rId7">
            <a:alphaModFix/>
          </a:blip>
          <a:stretch>
            <a:fillRect/>
          </a:stretch>
        </p:blipFill>
        <p:spPr>
          <a:xfrm>
            <a:off x="5689450" y="1324050"/>
            <a:ext cx="1161300" cy="1739984"/>
          </a:xfrm>
          <a:prstGeom prst="rect">
            <a:avLst/>
          </a:prstGeom>
          <a:noFill/>
          <a:ln>
            <a:noFill/>
          </a:ln>
        </p:spPr>
      </p:pic>
      <p:pic>
        <p:nvPicPr>
          <p:cNvPr id="321" name="Google Shape;321;g1029716f411_1_205"/>
          <p:cNvPicPr preferRelativeResize="0"/>
          <p:nvPr/>
        </p:nvPicPr>
        <p:blipFill>
          <a:blip r:embed="rId8">
            <a:alphaModFix/>
          </a:blip>
          <a:stretch>
            <a:fillRect/>
          </a:stretch>
        </p:blipFill>
        <p:spPr>
          <a:xfrm>
            <a:off x="7567375" y="1321038"/>
            <a:ext cx="1181150" cy="1741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029716f411_1_257"/>
          <p:cNvSpPr txBox="1"/>
          <p:nvPr>
            <p:ph type="title"/>
          </p:nvPr>
        </p:nvSpPr>
        <p:spPr>
          <a:xfrm>
            <a:off x="311700" y="445025"/>
            <a:ext cx="8520600" cy="619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2800"/>
              <a:buFont typeface="Arial"/>
              <a:buNone/>
            </a:pPr>
            <a:r>
              <a:rPr b="1" lang="pt-PT">
                <a:solidFill>
                  <a:srgbClr val="3C78D8"/>
                </a:solidFill>
                <a:latin typeface="Raleway"/>
                <a:ea typeface="Raleway"/>
                <a:cs typeface="Raleway"/>
                <a:sym typeface="Raleway"/>
              </a:rPr>
              <a:t>Most voted movies with highest rating</a:t>
            </a:r>
            <a:endParaRPr/>
          </a:p>
        </p:txBody>
      </p:sp>
      <p:sp>
        <p:nvSpPr>
          <p:cNvPr id="327" name="Google Shape;327;g1029716f411_1_257"/>
          <p:cNvSpPr txBox="1"/>
          <p:nvPr/>
        </p:nvSpPr>
        <p:spPr>
          <a:xfrm>
            <a:off x="1916200" y="1121475"/>
            <a:ext cx="90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328" name="Google Shape;328;g1029716f411_1_257"/>
          <p:cNvSpPr txBox="1"/>
          <p:nvPr/>
        </p:nvSpPr>
        <p:spPr>
          <a:xfrm>
            <a:off x="311700" y="3060950"/>
            <a:ext cx="1161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#1 - Attack on Titan</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9" name="Google Shape;329;g1029716f411_1_257"/>
          <p:cNvSpPr/>
          <p:nvPr/>
        </p:nvSpPr>
        <p:spPr>
          <a:xfrm>
            <a:off x="556762" y="375392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1029716f411_1_257"/>
          <p:cNvSpPr txBox="1"/>
          <p:nvPr/>
        </p:nvSpPr>
        <p:spPr>
          <a:xfrm>
            <a:off x="2021425" y="3060950"/>
            <a:ext cx="14103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#2 - Dark </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1" name="Google Shape;331;g1029716f411_1_257"/>
          <p:cNvSpPr/>
          <p:nvPr/>
        </p:nvSpPr>
        <p:spPr>
          <a:xfrm>
            <a:off x="2306675" y="37345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029716f411_1_257"/>
          <p:cNvSpPr txBox="1"/>
          <p:nvPr/>
        </p:nvSpPr>
        <p:spPr>
          <a:xfrm>
            <a:off x="3811525" y="3060950"/>
            <a:ext cx="1495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#3 - Breaking Bad</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3" name="Google Shape;333;g1029716f411_1_257"/>
          <p:cNvSpPr/>
          <p:nvPr/>
        </p:nvSpPr>
        <p:spPr>
          <a:xfrm>
            <a:off x="4062062" y="37345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029716f411_1_257"/>
          <p:cNvSpPr txBox="1"/>
          <p:nvPr/>
        </p:nvSpPr>
        <p:spPr>
          <a:xfrm>
            <a:off x="5689450" y="3060950"/>
            <a:ext cx="1362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#4 - Mr.Robot</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5" name="Google Shape;335;g1029716f411_1_257"/>
          <p:cNvSpPr/>
          <p:nvPr/>
        </p:nvSpPr>
        <p:spPr>
          <a:xfrm>
            <a:off x="5937250" y="37345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1029716f411_1_257"/>
          <p:cNvSpPr txBox="1"/>
          <p:nvPr/>
        </p:nvSpPr>
        <p:spPr>
          <a:xfrm>
            <a:off x="7567375" y="3060950"/>
            <a:ext cx="1167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#5 - Person of Interest</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7" name="Google Shape;337;g1029716f411_1_257"/>
          <p:cNvSpPr/>
          <p:nvPr/>
        </p:nvSpPr>
        <p:spPr>
          <a:xfrm>
            <a:off x="7812437" y="3734575"/>
            <a:ext cx="267300" cy="254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029716f411_1_257"/>
          <p:cNvSpPr txBox="1"/>
          <p:nvPr/>
        </p:nvSpPr>
        <p:spPr>
          <a:xfrm>
            <a:off x="841887" y="3680875"/>
            <a:ext cx="69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9.3</a:t>
            </a:r>
            <a:endParaRPr/>
          </a:p>
          <a:p>
            <a:pPr indent="0" lvl="0" marL="0" rtl="0" algn="l">
              <a:spcBef>
                <a:spcPts val="0"/>
              </a:spcBef>
              <a:spcAft>
                <a:spcPts val="0"/>
              </a:spcAft>
              <a:buNone/>
            </a:pPr>
            <a:r>
              <a:t/>
            </a:r>
            <a:endParaRPr/>
          </a:p>
        </p:txBody>
      </p:sp>
      <p:sp>
        <p:nvSpPr>
          <p:cNvPr id="339" name="Google Shape;339;g1029716f411_1_257"/>
          <p:cNvSpPr txBox="1"/>
          <p:nvPr/>
        </p:nvSpPr>
        <p:spPr>
          <a:xfrm>
            <a:off x="2614950" y="368087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9.1</a:t>
            </a:r>
            <a:endParaRPr/>
          </a:p>
        </p:txBody>
      </p:sp>
      <p:sp>
        <p:nvSpPr>
          <p:cNvPr id="340" name="Google Shape;340;g1029716f411_1_257"/>
          <p:cNvSpPr txBox="1"/>
          <p:nvPr/>
        </p:nvSpPr>
        <p:spPr>
          <a:xfrm>
            <a:off x="4401087" y="366152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9.0</a:t>
            </a:r>
            <a:endParaRPr/>
          </a:p>
        </p:txBody>
      </p:sp>
      <p:sp>
        <p:nvSpPr>
          <p:cNvPr id="341" name="Google Shape;341;g1029716f411_1_257"/>
          <p:cNvSpPr txBox="1"/>
          <p:nvPr/>
        </p:nvSpPr>
        <p:spPr>
          <a:xfrm>
            <a:off x="6247612" y="3661525"/>
            <a:ext cx="4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9.0</a:t>
            </a:r>
            <a:endParaRPr/>
          </a:p>
        </p:txBody>
      </p:sp>
      <p:sp>
        <p:nvSpPr>
          <p:cNvPr id="342" name="Google Shape;342;g1029716f411_1_257"/>
          <p:cNvSpPr txBox="1"/>
          <p:nvPr/>
        </p:nvSpPr>
        <p:spPr>
          <a:xfrm>
            <a:off x="8079737" y="3661525"/>
            <a:ext cx="4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9.0</a:t>
            </a:r>
            <a:endParaRPr/>
          </a:p>
        </p:txBody>
      </p:sp>
      <p:sp>
        <p:nvSpPr>
          <p:cNvPr id="343" name="Google Shape;343;g1029716f411_1_257"/>
          <p:cNvSpPr txBox="1"/>
          <p:nvPr/>
        </p:nvSpPr>
        <p:spPr>
          <a:xfrm>
            <a:off x="636375" y="4277475"/>
            <a:ext cx="9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1115515</a:t>
            </a:r>
            <a:endParaRPr/>
          </a:p>
        </p:txBody>
      </p:sp>
      <p:sp>
        <p:nvSpPr>
          <p:cNvPr id="344" name="Google Shape;344;g1029716f411_1_257"/>
          <p:cNvSpPr txBox="1"/>
          <p:nvPr/>
        </p:nvSpPr>
        <p:spPr>
          <a:xfrm>
            <a:off x="2416975" y="4277475"/>
            <a:ext cx="80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310596</a:t>
            </a:r>
            <a:endParaRPr/>
          </a:p>
        </p:txBody>
      </p:sp>
      <p:pic>
        <p:nvPicPr>
          <p:cNvPr id="345" name="Google Shape;345;g1029716f411_1_257"/>
          <p:cNvPicPr preferRelativeResize="0"/>
          <p:nvPr/>
        </p:nvPicPr>
        <p:blipFill>
          <a:blip r:embed="rId3">
            <a:alphaModFix/>
          </a:blip>
          <a:stretch>
            <a:fillRect/>
          </a:stretch>
        </p:blipFill>
        <p:spPr>
          <a:xfrm flipH="1">
            <a:off x="369074" y="4305230"/>
            <a:ext cx="267275" cy="344682"/>
          </a:xfrm>
          <a:prstGeom prst="rect">
            <a:avLst/>
          </a:prstGeom>
          <a:noFill/>
          <a:ln>
            <a:noFill/>
          </a:ln>
        </p:spPr>
      </p:pic>
      <p:sp>
        <p:nvSpPr>
          <p:cNvPr id="346" name="Google Shape;346;g1029716f411_1_257"/>
          <p:cNvSpPr txBox="1"/>
          <p:nvPr/>
        </p:nvSpPr>
        <p:spPr>
          <a:xfrm>
            <a:off x="4160675" y="4277475"/>
            <a:ext cx="9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1545001</a:t>
            </a:r>
            <a:endParaRPr/>
          </a:p>
        </p:txBody>
      </p:sp>
      <p:pic>
        <p:nvPicPr>
          <p:cNvPr id="347" name="Google Shape;347;g1029716f411_1_257"/>
          <p:cNvPicPr preferRelativeResize="0"/>
          <p:nvPr/>
        </p:nvPicPr>
        <p:blipFill>
          <a:blip r:embed="rId3">
            <a:alphaModFix/>
          </a:blip>
          <a:stretch>
            <a:fillRect/>
          </a:stretch>
        </p:blipFill>
        <p:spPr>
          <a:xfrm flipH="1">
            <a:off x="2113849" y="4305230"/>
            <a:ext cx="267275" cy="344682"/>
          </a:xfrm>
          <a:prstGeom prst="rect">
            <a:avLst/>
          </a:prstGeom>
          <a:noFill/>
          <a:ln>
            <a:noFill/>
          </a:ln>
        </p:spPr>
      </p:pic>
      <p:pic>
        <p:nvPicPr>
          <p:cNvPr id="348" name="Google Shape;348;g1029716f411_1_257"/>
          <p:cNvPicPr preferRelativeResize="0"/>
          <p:nvPr/>
        </p:nvPicPr>
        <p:blipFill>
          <a:blip r:embed="rId3">
            <a:alphaModFix/>
          </a:blip>
          <a:stretch>
            <a:fillRect/>
          </a:stretch>
        </p:blipFill>
        <p:spPr>
          <a:xfrm flipH="1">
            <a:off x="3858624" y="4305230"/>
            <a:ext cx="267275" cy="344682"/>
          </a:xfrm>
          <a:prstGeom prst="rect">
            <a:avLst/>
          </a:prstGeom>
          <a:noFill/>
          <a:ln>
            <a:noFill/>
          </a:ln>
        </p:spPr>
      </p:pic>
      <p:sp>
        <p:nvSpPr>
          <p:cNvPr id="349" name="Google Shape;349;g1029716f411_1_257"/>
          <p:cNvSpPr txBox="1"/>
          <p:nvPr/>
        </p:nvSpPr>
        <p:spPr>
          <a:xfrm>
            <a:off x="6043875" y="4277475"/>
            <a:ext cx="9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363999</a:t>
            </a:r>
            <a:endParaRPr/>
          </a:p>
        </p:txBody>
      </p:sp>
      <p:pic>
        <p:nvPicPr>
          <p:cNvPr id="350" name="Google Shape;350;g1029716f411_1_257"/>
          <p:cNvPicPr preferRelativeResize="0"/>
          <p:nvPr/>
        </p:nvPicPr>
        <p:blipFill>
          <a:blip r:embed="rId3">
            <a:alphaModFix/>
          </a:blip>
          <a:stretch>
            <a:fillRect/>
          </a:stretch>
        </p:blipFill>
        <p:spPr>
          <a:xfrm flipH="1">
            <a:off x="5736562" y="4305230"/>
            <a:ext cx="267275" cy="344682"/>
          </a:xfrm>
          <a:prstGeom prst="rect">
            <a:avLst/>
          </a:prstGeom>
          <a:noFill/>
          <a:ln>
            <a:noFill/>
          </a:ln>
        </p:spPr>
      </p:pic>
      <p:sp>
        <p:nvSpPr>
          <p:cNvPr id="351" name="Google Shape;351;g1029716f411_1_257"/>
          <p:cNvSpPr txBox="1"/>
          <p:nvPr/>
        </p:nvSpPr>
        <p:spPr>
          <a:xfrm>
            <a:off x="7927075" y="4277475"/>
            <a:ext cx="9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336063</a:t>
            </a:r>
            <a:endParaRPr/>
          </a:p>
        </p:txBody>
      </p:sp>
      <p:pic>
        <p:nvPicPr>
          <p:cNvPr id="352" name="Google Shape;352;g1029716f411_1_257"/>
          <p:cNvPicPr preferRelativeResize="0"/>
          <p:nvPr/>
        </p:nvPicPr>
        <p:blipFill>
          <a:blip r:embed="rId3">
            <a:alphaModFix/>
          </a:blip>
          <a:stretch>
            <a:fillRect/>
          </a:stretch>
        </p:blipFill>
        <p:spPr>
          <a:xfrm flipH="1">
            <a:off x="7614487" y="4305230"/>
            <a:ext cx="267275" cy="344682"/>
          </a:xfrm>
          <a:prstGeom prst="rect">
            <a:avLst/>
          </a:prstGeom>
          <a:noFill/>
          <a:ln>
            <a:noFill/>
          </a:ln>
        </p:spPr>
      </p:pic>
      <p:pic>
        <p:nvPicPr>
          <p:cNvPr id="353" name="Google Shape;353;g1029716f411_1_257"/>
          <p:cNvPicPr preferRelativeResize="0"/>
          <p:nvPr/>
        </p:nvPicPr>
        <p:blipFill>
          <a:blip r:embed="rId4">
            <a:alphaModFix/>
          </a:blip>
          <a:stretch>
            <a:fillRect/>
          </a:stretch>
        </p:blipFill>
        <p:spPr>
          <a:xfrm>
            <a:off x="311700" y="1293275"/>
            <a:ext cx="1181167" cy="1771750"/>
          </a:xfrm>
          <a:prstGeom prst="rect">
            <a:avLst/>
          </a:prstGeom>
          <a:noFill/>
          <a:ln>
            <a:noFill/>
          </a:ln>
        </p:spPr>
      </p:pic>
      <p:pic>
        <p:nvPicPr>
          <p:cNvPr id="354" name="Google Shape;354;g1029716f411_1_257"/>
          <p:cNvPicPr preferRelativeResize="0"/>
          <p:nvPr/>
        </p:nvPicPr>
        <p:blipFill>
          <a:blip r:embed="rId5">
            <a:alphaModFix/>
          </a:blip>
          <a:stretch>
            <a:fillRect/>
          </a:stretch>
        </p:blipFill>
        <p:spPr>
          <a:xfrm>
            <a:off x="2061600" y="1308050"/>
            <a:ext cx="1161450" cy="1749100"/>
          </a:xfrm>
          <a:prstGeom prst="rect">
            <a:avLst/>
          </a:prstGeom>
          <a:noFill/>
          <a:ln>
            <a:noFill/>
          </a:ln>
        </p:spPr>
      </p:pic>
      <p:pic>
        <p:nvPicPr>
          <p:cNvPr id="355" name="Google Shape;355;g1029716f411_1_257"/>
          <p:cNvPicPr preferRelativeResize="0"/>
          <p:nvPr/>
        </p:nvPicPr>
        <p:blipFill>
          <a:blip r:embed="rId6">
            <a:alphaModFix/>
          </a:blip>
          <a:stretch>
            <a:fillRect/>
          </a:stretch>
        </p:blipFill>
        <p:spPr>
          <a:xfrm>
            <a:off x="3811475" y="1311200"/>
            <a:ext cx="1181174" cy="1735905"/>
          </a:xfrm>
          <a:prstGeom prst="rect">
            <a:avLst/>
          </a:prstGeom>
          <a:noFill/>
          <a:ln>
            <a:noFill/>
          </a:ln>
        </p:spPr>
      </p:pic>
      <p:pic>
        <p:nvPicPr>
          <p:cNvPr id="356" name="Google Shape;356;g1029716f411_1_257"/>
          <p:cNvPicPr preferRelativeResize="0"/>
          <p:nvPr/>
        </p:nvPicPr>
        <p:blipFill>
          <a:blip r:embed="rId7">
            <a:alphaModFix/>
          </a:blip>
          <a:stretch>
            <a:fillRect/>
          </a:stretch>
        </p:blipFill>
        <p:spPr>
          <a:xfrm>
            <a:off x="5689450" y="1308050"/>
            <a:ext cx="1181150" cy="1735901"/>
          </a:xfrm>
          <a:prstGeom prst="rect">
            <a:avLst/>
          </a:prstGeom>
          <a:noFill/>
          <a:ln>
            <a:noFill/>
          </a:ln>
        </p:spPr>
      </p:pic>
      <p:pic>
        <p:nvPicPr>
          <p:cNvPr id="357" name="Google Shape;357;g1029716f411_1_257"/>
          <p:cNvPicPr preferRelativeResize="0"/>
          <p:nvPr/>
        </p:nvPicPr>
        <p:blipFill>
          <a:blip r:embed="rId8">
            <a:alphaModFix/>
          </a:blip>
          <a:stretch>
            <a:fillRect/>
          </a:stretch>
        </p:blipFill>
        <p:spPr>
          <a:xfrm>
            <a:off x="7591936" y="1311200"/>
            <a:ext cx="1188689" cy="173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029716f411_6_1"/>
          <p:cNvSpPr txBox="1"/>
          <p:nvPr>
            <p:ph type="title"/>
          </p:nvPr>
        </p:nvSpPr>
        <p:spPr>
          <a:xfrm>
            <a:off x="311700" y="445025"/>
            <a:ext cx="8520600" cy="619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3111"/>
              <a:buFont typeface="Arial"/>
              <a:buNone/>
            </a:pPr>
            <a:r>
              <a:rPr b="1" lang="pt-PT">
                <a:solidFill>
                  <a:srgbClr val="3C78D8"/>
                </a:solidFill>
                <a:latin typeface="Raleway"/>
                <a:ea typeface="Raleway"/>
                <a:cs typeface="Raleway"/>
                <a:sym typeface="Raleway"/>
              </a:rPr>
              <a:t>Shows with the most years on air</a:t>
            </a:r>
            <a:endParaRPr>
              <a:latin typeface="Raleway"/>
              <a:ea typeface="Raleway"/>
              <a:cs typeface="Raleway"/>
              <a:sym typeface="Raleway"/>
            </a:endParaRPr>
          </a:p>
        </p:txBody>
      </p:sp>
      <p:sp>
        <p:nvSpPr>
          <p:cNvPr id="363" name="Google Shape;363;g1029716f411_6_1"/>
          <p:cNvSpPr txBox="1"/>
          <p:nvPr/>
        </p:nvSpPr>
        <p:spPr>
          <a:xfrm>
            <a:off x="1916200" y="1121475"/>
            <a:ext cx="90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364" name="Google Shape;364;g1029716f411_6_1"/>
          <p:cNvSpPr txBox="1"/>
          <p:nvPr/>
        </p:nvSpPr>
        <p:spPr>
          <a:xfrm>
            <a:off x="311700" y="3060950"/>
            <a:ext cx="11613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#1 - Allen and Kendal</a:t>
            </a:r>
            <a:endParaRPr sz="1950">
              <a:solidFill>
                <a:schemeClr val="dk1"/>
              </a:solidFill>
            </a:endParaRPr>
          </a:p>
          <a:p>
            <a:pPr indent="0" lvl="0" marL="0" rtl="0" algn="l">
              <a:spcBef>
                <a:spcPts val="0"/>
              </a:spcBef>
              <a:spcAft>
                <a:spcPts val="0"/>
              </a:spcAft>
              <a:buNone/>
            </a:pPr>
            <a:r>
              <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5" name="Google Shape;365;g1029716f411_6_1"/>
          <p:cNvSpPr txBox="1"/>
          <p:nvPr/>
        </p:nvSpPr>
        <p:spPr>
          <a:xfrm>
            <a:off x="1698277" y="3029175"/>
            <a:ext cx="19905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#2 - Der internationale Frühschoppen</a:t>
            </a:r>
            <a:endParaRPr b="1" sz="2300">
              <a:solidFill>
                <a:srgbClr val="FFFFFF"/>
              </a:solidFill>
              <a:highlight>
                <a:srgbClr val="1F1F1F"/>
              </a:highlight>
              <a:latin typeface="Roboto"/>
              <a:ea typeface="Roboto"/>
              <a:cs typeface="Roboto"/>
              <a:sym typeface="Roboto"/>
            </a:endParaRPr>
          </a:p>
          <a:p>
            <a:pPr indent="0" lvl="0" marL="0" rtl="0" algn="l">
              <a:spcBef>
                <a:spcPts val="0"/>
              </a:spcBef>
              <a:spcAft>
                <a:spcPts val="0"/>
              </a:spcAft>
              <a:buNone/>
            </a:pPr>
            <a:r>
              <a:rPr b="1" lang="pt-PT" sz="1300"/>
              <a:t> </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6" name="Google Shape;366;g1029716f411_6_1"/>
          <p:cNvSpPr txBox="1"/>
          <p:nvPr/>
        </p:nvSpPr>
        <p:spPr>
          <a:xfrm>
            <a:off x="3688763" y="3050550"/>
            <a:ext cx="1495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#3 Crackerjack!</a:t>
            </a:r>
            <a:endParaRPr/>
          </a:p>
          <a:p>
            <a:pPr indent="0" lvl="0" marL="0" rtl="0" algn="l">
              <a:spcBef>
                <a:spcPts val="0"/>
              </a:spcBef>
              <a:spcAft>
                <a:spcPts val="0"/>
              </a:spcAft>
              <a:buNone/>
            </a:pPr>
            <a:r>
              <a:t/>
            </a:r>
            <a:endParaRPr/>
          </a:p>
        </p:txBody>
      </p:sp>
      <p:sp>
        <p:nvSpPr>
          <p:cNvPr id="367" name="Google Shape;367;g1029716f411_6_1"/>
          <p:cNvSpPr txBox="1"/>
          <p:nvPr/>
        </p:nvSpPr>
        <p:spPr>
          <a:xfrm>
            <a:off x="5649963" y="3060950"/>
            <a:ext cx="12819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250"/>
              <a:t>#4 - The Red Skelton Hour</a:t>
            </a:r>
            <a:endParaRPr b="1" sz="1250">
              <a:solidFill>
                <a:srgbClr val="FFFFFF"/>
              </a:solidFill>
              <a:highlight>
                <a:srgbClr val="1F1F1F"/>
              </a:highlight>
              <a:latin typeface="Roboto"/>
              <a:ea typeface="Roboto"/>
              <a:cs typeface="Roboto"/>
              <a:sym typeface="Roboto"/>
            </a:endParaRPr>
          </a:p>
          <a:p>
            <a:pPr indent="0" lvl="0" marL="0" rtl="0" algn="l">
              <a:spcBef>
                <a:spcPts val="0"/>
              </a:spcBef>
              <a:spcAft>
                <a:spcPts val="0"/>
              </a:spcAft>
              <a:buNone/>
            </a:pPr>
            <a:r>
              <a:t/>
            </a:r>
            <a:endParaRPr b="1" sz="1250"/>
          </a:p>
          <a:p>
            <a:pPr indent="0" lvl="0" marL="0" rtl="0" algn="l">
              <a:spcBef>
                <a:spcPts val="0"/>
              </a:spcBef>
              <a:spcAft>
                <a:spcPts val="0"/>
              </a:spcAft>
              <a:buNone/>
            </a:pPr>
            <a:r>
              <a:t/>
            </a:r>
            <a:endParaRPr sz="1250"/>
          </a:p>
          <a:p>
            <a:pPr indent="0" lvl="0" marL="0" rtl="0" algn="l">
              <a:spcBef>
                <a:spcPts val="0"/>
              </a:spcBef>
              <a:spcAft>
                <a:spcPts val="0"/>
              </a:spcAft>
              <a:buNone/>
            </a:pPr>
            <a:r>
              <a:t/>
            </a:r>
            <a:endParaRPr sz="1250"/>
          </a:p>
        </p:txBody>
      </p:sp>
      <p:sp>
        <p:nvSpPr>
          <p:cNvPr id="368" name="Google Shape;368;g1029716f411_6_1"/>
          <p:cNvSpPr txBox="1"/>
          <p:nvPr/>
        </p:nvSpPr>
        <p:spPr>
          <a:xfrm>
            <a:off x="7434775" y="3060950"/>
            <a:ext cx="15435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300"/>
              <a:t>#5 - British Pathé News</a:t>
            </a:r>
            <a:endParaRPr b="1" sz="2300">
              <a:solidFill>
                <a:srgbClr val="FFFFFF"/>
              </a:solidFill>
              <a:highlight>
                <a:srgbClr val="1F1F1F"/>
              </a:highlight>
              <a:latin typeface="Roboto"/>
              <a:ea typeface="Roboto"/>
              <a:cs typeface="Roboto"/>
              <a:sym typeface="Roboto"/>
            </a:endParaRPr>
          </a:p>
          <a:p>
            <a:pPr indent="0" lvl="0" marL="0" rtl="0" algn="l">
              <a:spcBef>
                <a:spcPts val="0"/>
              </a:spcBef>
              <a:spcAft>
                <a:spcPts val="0"/>
              </a:spcAft>
              <a:buNone/>
            </a:pPr>
            <a:r>
              <a:t/>
            </a:r>
            <a:endParaRPr b="1"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g1029716f411_6_1"/>
          <p:cNvSpPr txBox="1"/>
          <p:nvPr/>
        </p:nvSpPr>
        <p:spPr>
          <a:xfrm>
            <a:off x="-1376300" y="-27125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70" name="Google Shape;370;g1029716f411_6_1"/>
          <p:cNvPicPr preferRelativeResize="0"/>
          <p:nvPr/>
        </p:nvPicPr>
        <p:blipFill rotWithShape="1">
          <a:blip r:embed="rId3">
            <a:alphaModFix/>
          </a:blip>
          <a:srcRect b="0" l="30225" r="32698" t="2028"/>
          <a:stretch/>
        </p:blipFill>
        <p:spPr>
          <a:xfrm>
            <a:off x="305275" y="1293275"/>
            <a:ext cx="1167901" cy="1735900"/>
          </a:xfrm>
          <a:prstGeom prst="rect">
            <a:avLst/>
          </a:prstGeom>
          <a:noFill/>
          <a:ln>
            <a:noFill/>
          </a:ln>
        </p:spPr>
      </p:pic>
      <p:pic>
        <p:nvPicPr>
          <p:cNvPr id="371" name="Google Shape;371;g1029716f411_6_1"/>
          <p:cNvPicPr preferRelativeResize="0"/>
          <p:nvPr/>
        </p:nvPicPr>
        <p:blipFill rotWithShape="1">
          <a:blip r:embed="rId4">
            <a:alphaModFix/>
          </a:blip>
          <a:srcRect b="0" l="29004" r="33989" t="0"/>
          <a:stretch/>
        </p:blipFill>
        <p:spPr>
          <a:xfrm>
            <a:off x="2061600" y="1301450"/>
            <a:ext cx="1161451" cy="1749100"/>
          </a:xfrm>
          <a:prstGeom prst="rect">
            <a:avLst/>
          </a:prstGeom>
          <a:noFill/>
          <a:ln>
            <a:noFill/>
          </a:ln>
        </p:spPr>
      </p:pic>
      <p:pic>
        <p:nvPicPr>
          <p:cNvPr id="372" name="Google Shape;372;g1029716f411_6_1"/>
          <p:cNvPicPr preferRelativeResize="0"/>
          <p:nvPr/>
        </p:nvPicPr>
        <p:blipFill rotWithShape="1">
          <a:blip r:embed="rId5">
            <a:alphaModFix/>
          </a:blip>
          <a:srcRect b="-372" l="11000" r="52477" t="-382"/>
          <a:stretch/>
        </p:blipFill>
        <p:spPr>
          <a:xfrm>
            <a:off x="3811525" y="1322075"/>
            <a:ext cx="1188699" cy="1749100"/>
          </a:xfrm>
          <a:prstGeom prst="rect">
            <a:avLst/>
          </a:prstGeom>
          <a:noFill/>
          <a:ln>
            <a:noFill/>
          </a:ln>
        </p:spPr>
      </p:pic>
      <p:pic>
        <p:nvPicPr>
          <p:cNvPr id="373" name="Google Shape;373;g1029716f411_6_1"/>
          <p:cNvPicPr preferRelativeResize="0"/>
          <p:nvPr/>
        </p:nvPicPr>
        <p:blipFill>
          <a:blip r:embed="rId6">
            <a:alphaModFix/>
          </a:blip>
          <a:stretch>
            <a:fillRect/>
          </a:stretch>
        </p:blipFill>
        <p:spPr>
          <a:xfrm>
            <a:off x="5686825" y="1308050"/>
            <a:ext cx="1208186" cy="1735900"/>
          </a:xfrm>
          <a:prstGeom prst="rect">
            <a:avLst/>
          </a:prstGeom>
          <a:noFill/>
          <a:ln>
            <a:noFill/>
          </a:ln>
        </p:spPr>
      </p:pic>
      <p:pic>
        <p:nvPicPr>
          <p:cNvPr id="374" name="Google Shape;374;g1029716f411_6_1"/>
          <p:cNvPicPr preferRelativeResize="0"/>
          <p:nvPr/>
        </p:nvPicPr>
        <p:blipFill rotWithShape="1">
          <a:blip r:embed="rId7">
            <a:alphaModFix/>
          </a:blip>
          <a:srcRect b="0" l="13421" r="17215" t="0"/>
          <a:stretch/>
        </p:blipFill>
        <p:spPr>
          <a:xfrm>
            <a:off x="7591925" y="1322300"/>
            <a:ext cx="1188700" cy="1713701"/>
          </a:xfrm>
          <a:prstGeom prst="rect">
            <a:avLst/>
          </a:prstGeom>
          <a:noFill/>
          <a:ln>
            <a:noFill/>
          </a:ln>
        </p:spPr>
      </p:pic>
      <p:pic>
        <p:nvPicPr>
          <p:cNvPr id="375" name="Google Shape;375;g1029716f411_6_1"/>
          <p:cNvPicPr preferRelativeResize="0"/>
          <p:nvPr/>
        </p:nvPicPr>
        <p:blipFill>
          <a:blip r:embed="rId8">
            <a:alphaModFix/>
          </a:blip>
          <a:stretch>
            <a:fillRect/>
          </a:stretch>
        </p:blipFill>
        <p:spPr>
          <a:xfrm>
            <a:off x="331200" y="3839274"/>
            <a:ext cx="298800" cy="298800"/>
          </a:xfrm>
          <a:prstGeom prst="rect">
            <a:avLst/>
          </a:prstGeom>
          <a:noFill/>
          <a:ln>
            <a:noFill/>
          </a:ln>
        </p:spPr>
      </p:pic>
      <p:sp>
        <p:nvSpPr>
          <p:cNvPr id="376" name="Google Shape;376;g1029716f411_6_1"/>
          <p:cNvSpPr txBox="1"/>
          <p:nvPr/>
        </p:nvSpPr>
        <p:spPr>
          <a:xfrm>
            <a:off x="604075" y="3788575"/>
            <a:ext cx="12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1940 - 2015</a:t>
            </a:r>
            <a:endParaRPr/>
          </a:p>
        </p:txBody>
      </p:sp>
      <p:pic>
        <p:nvPicPr>
          <p:cNvPr id="377" name="Google Shape;377;g1029716f411_6_1"/>
          <p:cNvPicPr preferRelativeResize="0"/>
          <p:nvPr/>
        </p:nvPicPr>
        <p:blipFill>
          <a:blip r:embed="rId9">
            <a:alphaModFix/>
          </a:blip>
          <a:stretch>
            <a:fillRect/>
          </a:stretch>
        </p:blipFill>
        <p:spPr>
          <a:xfrm>
            <a:off x="245528" y="4355700"/>
            <a:ext cx="418284" cy="298799"/>
          </a:xfrm>
          <a:prstGeom prst="rect">
            <a:avLst/>
          </a:prstGeom>
          <a:noFill/>
          <a:ln>
            <a:noFill/>
          </a:ln>
        </p:spPr>
      </p:pic>
      <p:sp>
        <p:nvSpPr>
          <p:cNvPr id="378" name="Google Shape;378;g1029716f411_6_1"/>
          <p:cNvSpPr txBox="1"/>
          <p:nvPr/>
        </p:nvSpPr>
        <p:spPr>
          <a:xfrm>
            <a:off x="604075" y="4305000"/>
            <a:ext cx="12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75y</a:t>
            </a:r>
            <a:endParaRPr/>
          </a:p>
        </p:txBody>
      </p:sp>
      <p:pic>
        <p:nvPicPr>
          <p:cNvPr id="379" name="Google Shape;379;g1029716f411_6_1"/>
          <p:cNvPicPr preferRelativeResize="0"/>
          <p:nvPr/>
        </p:nvPicPr>
        <p:blipFill>
          <a:blip r:embed="rId8">
            <a:alphaModFix/>
          </a:blip>
          <a:stretch>
            <a:fillRect/>
          </a:stretch>
        </p:blipFill>
        <p:spPr>
          <a:xfrm>
            <a:off x="2002400" y="3839274"/>
            <a:ext cx="298800" cy="298800"/>
          </a:xfrm>
          <a:prstGeom prst="rect">
            <a:avLst/>
          </a:prstGeom>
          <a:noFill/>
          <a:ln>
            <a:noFill/>
          </a:ln>
        </p:spPr>
      </p:pic>
      <p:sp>
        <p:nvSpPr>
          <p:cNvPr id="380" name="Google Shape;380;g1029716f411_6_1"/>
          <p:cNvSpPr txBox="1"/>
          <p:nvPr/>
        </p:nvSpPr>
        <p:spPr>
          <a:xfrm>
            <a:off x="2268750" y="3788575"/>
            <a:ext cx="1208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PT">
                <a:solidFill>
                  <a:schemeClr val="dk1"/>
                </a:solidFill>
              </a:rPr>
              <a:t>1953 - 2021</a:t>
            </a:r>
            <a:endParaRPr>
              <a:solidFill>
                <a:schemeClr val="dk1"/>
              </a:solidFill>
            </a:endParaRPr>
          </a:p>
          <a:p>
            <a:pPr indent="0" lvl="0" marL="0" rtl="0" algn="l">
              <a:spcBef>
                <a:spcPts val="0"/>
              </a:spcBef>
              <a:spcAft>
                <a:spcPts val="0"/>
              </a:spcAft>
              <a:buNone/>
            </a:pPr>
            <a:r>
              <a:t/>
            </a:r>
            <a:endParaRPr/>
          </a:p>
        </p:txBody>
      </p:sp>
      <p:pic>
        <p:nvPicPr>
          <p:cNvPr id="381" name="Google Shape;381;g1029716f411_6_1"/>
          <p:cNvPicPr preferRelativeResize="0"/>
          <p:nvPr/>
        </p:nvPicPr>
        <p:blipFill>
          <a:blip r:embed="rId9">
            <a:alphaModFix/>
          </a:blip>
          <a:stretch>
            <a:fillRect/>
          </a:stretch>
        </p:blipFill>
        <p:spPr>
          <a:xfrm>
            <a:off x="1910203" y="4355700"/>
            <a:ext cx="418284" cy="298799"/>
          </a:xfrm>
          <a:prstGeom prst="rect">
            <a:avLst/>
          </a:prstGeom>
          <a:noFill/>
          <a:ln>
            <a:noFill/>
          </a:ln>
        </p:spPr>
      </p:pic>
      <p:sp>
        <p:nvSpPr>
          <p:cNvPr id="382" name="Google Shape;382;g1029716f411_6_1"/>
          <p:cNvSpPr txBox="1"/>
          <p:nvPr/>
        </p:nvSpPr>
        <p:spPr>
          <a:xfrm>
            <a:off x="2268750" y="4305000"/>
            <a:ext cx="12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68</a:t>
            </a:r>
            <a:r>
              <a:rPr lang="pt-PT"/>
              <a:t>y</a:t>
            </a:r>
            <a:endParaRPr/>
          </a:p>
        </p:txBody>
      </p:sp>
      <p:pic>
        <p:nvPicPr>
          <p:cNvPr id="383" name="Google Shape;383;g1029716f411_6_1"/>
          <p:cNvPicPr preferRelativeResize="0"/>
          <p:nvPr/>
        </p:nvPicPr>
        <p:blipFill>
          <a:blip r:embed="rId8">
            <a:alphaModFix/>
          </a:blip>
          <a:stretch>
            <a:fillRect/>
          </a:stretch>
        </p:blipFill>
        <p:spPr>
          <a:xfrm>
            <a:off x="3745400" y="3788574"/>
            <a:ext cx="298800" cy="298800"/>
          </a:xfrm>
          <a:prstGeom prst="rect">
            <a:avLst/>
          </a:prstGeom>
          <a:noFill/>
          <a:ln>
            <a:noFill/>
          </a:ln>
        </p:spPr>
      </p:pic>
      <p:sp>
        <p:nvSpPr>
          <p:cNvPr id="384" name="Google Shape;384;g1029716f411_6_1"/>
          <p:cNvSpPr txBox="1"/>
          <p:nvPr/>
        </p:nvSpPr>
        <p:spPr>
          <a:xfrm>
            <a:off x="4011750" y="3737875"/>
            <a:ext cx="1208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PT">
                <a:solidFill>
                  <a:schemeClr val="dk1"/>
                </a:solidFill>
              </a:rPr>
              <a:t>1955 - 2021</a:t>
            </a:r>
            <a:endParaRPr>
              <a:solidFill>
                <a:schemeClr val="dk1"/>
              </a:solidFill>
            </a:endParaRPr>
          </a:p>
          <a:p>
            <a:pPr indent="0" lvl="0" marL="0" rtl="0" algn="l">
              <a:spcBef>
                <a:spcPts val="0"/>
              </a:spcBef>
              <a:spcAft>
                <a:spcPts val="0"/>
              </a:spcAft>
              <a:buNone/>
            </a:pPr>
            <a:r>
              <a:t/>
            </a:r>
            <a:endParaRPr/>
          </a:p>
        </p:txBody>
      </p:sp>
      <p:pic>
        <p:nvPicPr>
          <p:cNvPr id="385" name="Google Shape;385;g1029716f411_6_1"/>
          <p:cNvPicPr preferRelativeResize="0"/>
          <p:nvPr/>
        </p:nvPicPr>
        <p:blipFill>
          <a:blip r:embed="rId9">
            <a:alphaModFix/>
          </a:blip>
          <a:stretch>
            <a:fillRect/>
          </a:stretch>
        </p:blipFill>
        <p:spPr>
          <a:xfrm>
            <a:off x="3653203" y="4305000"/>
            <a:ext cx="418284" cy="298799"/>
          </a:xfrm>
          <a:prstGeom prst="rect">
            <a:avLst/>
          </a:prstGeom>
          <a:noFill/>
          <a:ln>
            <a:noFill/>
          </a:ln>
        </p:spPr>
      </p:pic>
      <p:sp>
        <p:nvSpPr>
          <p:cNvPr id="386" name="Google Shape;386;g1029716f411_6_1"/>
          <p:cNvSpPr txBox="1"/>
          <p:nvPr/>
        </p:nvSpPr>
        <p:spPr>
          <a:xfrm>
            <a:off x="4011750" y="4254300"/>
            <a:ext cx="12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66</a:t>
            </a:r>
            <a:r>
              <a:rPr lang="pt-PT"/>
              <a:t>y</a:t>
            </a:r>
            <a:endParaRPr/>
          </a:p>
        </p:txBody>
      </p:sp>
      <p:pic>
        <p:nvPicPr>
          <p:cNvPr id="387" name="Google Shape;387;g1029716f411_6_1"/>
          <p:cNvPicPr preferRelativeResize="0"/>
          <p:nvPr/>
        </p:nvPicPr>
        <p:blipFill>
          <a:blip r:embed="rId8">
            <a:alphaModFix/>
          </a:blip>
          <a:stretch>
            <a:fillRect/>
          </a:stretch>
        </p:blipFill>
        <p:spPr>
          <a:xfrm>
            <a:off x="5649987" y="3737887"/>
            <a:ext cx="298800" cy="298800"/>
          </a:xfrm>
          <a:prstGeom prst="rect">
            <a:avLst/>
          </a:prstGeom>
          <a:noFill/>
          <a:ln>
            <a:noFill/>
          </a:ln>
        </p:spPr>
      </p:pic>
      <p:sp>
        <p:nvSpPr>
          <p:cNvPr id="388" name="Google Shape;388;g1029716f411_6_1"/>
          <p:cNvSpPr txBox="1"/>
          <p:nvPr/>
        </p:nvSpPr>
        <p:spPr>
          <a:xfrm>
            <a:off x="5902538" y="3679763"/>
            <a:ext cx="1208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PT">
                <a:solidFill>
                  <a:schemeClr val="dk1"/>
                </a:solidFill>
              </a:rPr>
              <a:t>1951 - 2016</a:t>
            </a:r>
            <a:endParaRPr>
              <a:solidFill>
                <a:schemeClr val="dk1"/>
              </a:solidFill>
            </a:endParaRPr>
          </a:p>
          <a:p>
            <a:pPr indent="0" lvl="0" marL="0" rtl="0" algn="l">
              <a:spcBef>
                <a:spcPts val="0"/>
              </a:spcBef>
              <a:spcAft>
                <a:spcPts val="0"/>
              </a:spcAft>
              <a:buNone/>
            </a:pPr>
            <a:r>
              <a:t/>
            </a:r>
            <a:endParaRPr/>
          </a:p>
        </p:txBody>
      </p:sp>
      <p:pic>
        <p:nvPicPr>
          <p:cNvPr id="389" name="Google Shape;389;g1029716f411_6_1"/>
          <p:cNvPicPr preferRelativeResize="0"/>
          <p:nvPr/>
        </p:nvPicPr>
        <p:blipFill>
          <a:blip r:embed="rId9">
            <a:alphaModFix/>
          </a:blip>
          <a:stretch>
            <a:fillRect/>
          </a:stretch>
        </p:blipFill>
        <p:spPr>
          <a:xfrm>
            <a:off x="5543990" y="4246888"/>
            <a:ext cx="418284" cy="298799"/>
          </a:xfrm>
          <a:prstGeom prst="rect">
            <a:avLst/>
          </a:prstGeom>
          <a:noFill/>
          <a:ln>
            <a:noFill/>
          </a:ln>
        </p:spPr>
      </p:pic>
      <p:sp>
        <p:nvSpPr>
          <p:cNvPr id="390" name="Google Shape;390;g1029716f411_6_1"/>
          <p:cNvSpPr txBox="1"/>
          <p:nvPr/>
        </p:nvSpPr>
        <p:spPr>
          <a:xfrm>
            <a:off x="5902538" y="4196188"/>
            <a:ext cx="12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65</a:t>
            </a:r>
            <a:r>
              <a:rPr lang="pt-PT"/>
              <a:t>y</a:t>
            </a:r>
            <a:endParaRPr/>
          </a:p>
        </p:txBody>
      </p:sp>
      <p:pic>
        <p:nvPicPr>
          <p:cNvPr id="391" name="Google Shape;391;g1029716f411_6_1"/>
          <p:cNvPicPr preferRelativeResize="0"/>
          <p:nvPr/>
        </p:nvPicPr>
        <p:blipFill>
          <a:blip r:embed="rId8">
            <a:alphaModFix/>
          </a:blip>
          <a:stretch>
            <a:fillRect/>
          </a:stretch>
        </p:blipFill>
        <p:spPr>
          <a:xfrm>
            <a:off x="7454187" y="3730449"/>
            <a:ext cx="298800" cy="298800"/>
          </a:xfrm>
          <a:prstGeom prst="rect">
            <a:avLst/>
          </a:prstGeom>
          <a:noFill/>
          <a:ln>
            <a:noFill/>
          </a:ln>
        </p:spPr>
      </p:pic>
      <p:sp>
        <p:nvSpPr>
          <p:cNvPr id="392" name="Google Shape;392;g1029716f411_6_1"/>
          <p:cNvSpPr txBox="1"/>
          <p:nvPr/>
        </p:nvSpPr>
        <p:spPr>
          <a:xfrm>
            <a:off x="7720538" y="3679750"/>
            <a:ext cx="1208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PT">
                <a:solidFill>
                  <a:schemeClr val="dk1"/>
                </a:solidFill>
              </a:rPr>
              <a:t>1910 - 1970</a:t>
            </a:r>
            <a:endParaRPr>
              <a:solidFill>
                <a:schemeClr val="dk1"/>
              </a:solidFill>
            </a:endParaRPr>
          </a:p>
          <a:p>
            <a:pPr indent="0" lvl="0" marL="0" rtl="0" algn="l">
              <a:spcBef>
                <a:spcPts val="0"/>
              </a:spcBef>
              <a:spcAft>
                <a:spcPts val="0"/>
              </a:spcAft>
              <a:buNone/>
            </a:pPr>
            <a:r>
              <a:t/>
            </a:r>
            <a:endParaRPr/>
          </a:p>
        </p:txBody>
      </p:sp>
      <p:pic>
        <p:nvPicPr>
          <p:cNvPr id="393" name="Google Shape;393;g1029716f411_6_1"/>
          <p:cNvPicPr preferRelativeResize="0"/>
          <p:nvPr/>
        </p:nvPicPr>
        <p:blipFill>
          <a:blip r:embed="rId9">
            <a:alphaModFix/>
          </a:blip>
          <a:stretch>
            <a:fillRect/>
          </a:stretch>
        </p:blipFill>
        <p:spPr>
          <a:xfrm>
            <a:off x="7361990" y="4246875"/>
            <a:ext cx="418284" cy="298799"/>
          </a:xfrm>
          <a:prstGeom prst="rect">
            <a:avLst/>
          </a:prstGeom>
          <a:noFill/>
          <a:ln>
            <a:noFill/>
          </a:ln>
        </p:spPr>
      </p:pic>
      <p:sp>
        <p:nvSpPr>
          <p:cNvPr id="394" name="Google Shape;394;g1029716f411_6_1"/>
          <p:cNvSpPr txBox="1"/>
          <p:nvPr/>
        </p:nvSpPr>
        <p:spPr>
          <a:xfrm>
            <a:off x="7720538" y="4196175"/>
            <a:ext cx="12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60</a:t>
            </a:r>
            <a:r>
              <a:rPr lang="pt-PT"/>
              <a: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pt-PT" sz="2820">
                <a:solidFill>
                  <a:srgbClr val="3C78D8"/>
                </a:solidFill>
                <a:latin typeface="Raleway"/>
                <a:ea typeface="Raleway"/>
                <a:cs typeface="Raleway"/>
                <a:sym typeface="Raleway"/>
              </a:rPr>
              <a:t>Most genres in productions</a:t>
            </a:r>
            <a:endParaRPr b="1" sz="2820">
              <a:solidFill>
                <a:srgbClr val="3C78D8"/>
              </a:solidFill>
              <a:latin typeface="Raleway"/>
              <a:ea typeface="Raleway"/>
              <a:cs typeface="Raleway"/>
              <a:sym typeface="Raleway"/>
            </a:endParaRPr>
          </a:p>
        </p:txBody>
      </p:sp>
      <p:pic>
        <p:nvPicPr>
          <p:cNvPr id="400" name="Google Shape;400;p9"/>
          <p:cNvPicPr preferRelativeResize="0"/>
          <p:nvPr/>
        </p:nvPicPr>
        <p:blipFill>
          <a:blip r:embed="rId3">
            <a:alphaModFix/>
          </a:blip>
          <a:stretch>
            <a:fillRect/>
          </a:stretch>
        </p:blipFill>
        <p:spPr>
          <a:xfrm>
            <a:off x="1154888" y="1214750"/>
            <a:ext cx="6834224" cy="3264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
          <p:cNvSpPr txBox="1"/>
          <p:nvPr>
            <p:ph type="title"/>
          </p:nvPr>
        </p:nvSpPr>
        <p:spPr>
          <a:xfrm>
            <a:off x="432250" y="434975"/>
            <a:ext cx="8520600" cy="101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b="1" lang="pt-PT">
                <a:solidFill>
                  <a:srgbClr val="3C78D8"/>
                </a:solidFill>
                <a:latin typeface="Raleway"/>
                <a:ea typeface="Raleway"/>
                <a:cs typeface="Raleway"/>
                <a:sym typeface="Raleway"/>
              </a:rPr>
              <a:t>Average length of movies over the years</a:t>
            </a:r>
            <a:endParaRPr b="1">
              <a:solidFill>
                <a:srgbClr val="3C78D8"/>
              </a:solidFill>
              <a:latin typeface="Raleway"/>
              <a:ea typeface="Raleway"/>
              <a:cs typeface="Raleway"/>
              <a:sym typeface="Raleway"/>
            </a:endParaRPr>
          </a:p>
        </p:txBody>
      </p:sp>
      <p:pic>
        <p:nvPicPr>
          <p:cNvPr id="406" name="Google Shape;406;p7"/>
          <p:cNvPicPr preferRelativeResize="0"/>
          <p:nvPr/>
        </p:nvPicPr>
        <p:blipFill>
          <a:blip r:embed="rId3">
            <a:alphaModFix/>
          </a:blip>
          <a:stretch>
            <a:fillRect/>
          </a:stretch>
        </p:blipFill>
        <p:spPr>
          <a:xfrm>
            <a:off x="1121188" y="1277900"/>
            <a:ext cx="6901626" cy="337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027deba8e5_0_136"/>
          <p:cNvSpPr txBox="1"/>
          <p:nvPr>
            <p:ph idx="4294967295" type="title"/>
          </p:nvPr>
        </p:nvSpPr>
        <p:spPr>
          <a:xfrm>
            <a:off x="1438925" y="1403950"/>
            <a:ext cx="6279600" cy="602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PT" sz="1800">
                <a:solidFill>
                  <a:srgbClr val="3C78D8"/>
                </a:solidFill>
              </a:rPr>
              <a:t>W</a:t>
            </a:r>
            <a:r>
              <a:rPr lang="pt-PT" sz="1800">
                <a:solidFill>
                  <a:srgbClr val="3C78D8"/>
                </a:solidFill>
              </a:rPr>
              <a:t>ants to embrace the future and go digital with a website</a:t>
            </a:r>
            <a:endParaRPr sz="1800">
              <a:solidFill>
                <a:srgbClr val="3C78D8"/>
              </a:solidFill>
            </a:endParaRPr>
          </a:p>
          <a:p>
            <a:pPr indent="0" lvl="0" marL="0" rtl="0" algn="ctr">
              <a:lnSpc>
                <a:spcPct val="115000"/>
              </a:lnSpc>
              <a:spcBef>
                <a:spcPts val="1600"/>
              </a:spcBef>
              <a:spcAft>
                <a:spcPts val="1600"/>
              </a:spcAft>
              <a:buNone/>
            </a:pPr>
            <a:r>
              <a:t/>
            </a:r>
            <a:endParaRPr sz="1800">
              <a:latin typeface="Lato"/>
              <a:ea typeface="Lato"/>
              <a:cs typeface="Lato"/>
              <a:sym typeface="Lato"/>
            </a:endParaRPr>
          </a:p>
        </p:txBody>
      </p:sp>
      <p:sp>
        <p:nvSpPr>
          <p:cNvPr id="125" name="Google Shape;125;g1027deba8e5_0_136"/>
          <p:cNvSpPr txBox="1"/>
          <p:nvPr>
            <p:ph idx="4294967295" type="title"/>
          </p:nvPr>
        </p:nvSpPr>
        <p:spPr>
          <a:xfrm>
            <a:off x="3393225" y="470350"/>
            <a:ext cx="2200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PT" sz="3600">
                <a:solidFill>
                  <a:srgbClr val="3C78D8"/>
                </a:solidFill>
              </a:rPr>
              <a:t>Situation</a:t>
            </a:r>
            <a:endParaRPr sz="2400">
              <a:solidFill>
                <a:srgbClr val="3C78D8"/>
              </a:solidFill>
            </a:endParaRPr>
          </a:p>
        </p:txBody>
      </p:sp>
      <p:sp>
        <p:nvSpPr>
          <p:cNvPr id="126" name="Google Shape;126;g1027deba8e5_0_136"/>
          <p:cNvSpPr/>
          <p:nvPr/>
        </p:nvSpPr>
        <p:spPr>
          <a:xfrm>
            <a:off x="4253625" y="2171950"/>
            <a:ext cx="479700" cy="768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027deba8e5_0_136"/>
          <p:cNvSpPr txBox="1"/>
          <p:nvPr>
            <p:ph idx="4294967295" type="title"/>
          </p:nvPr>
        </p:nvSpPr>
        <p:spPr>
          <a:xfrm>
            <a:off x="1438925" y="3004150"/>
            <a:ext cx="6279600" cy="602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PT" sz="1800">
                <a:solidFill>
                  <a:srgbClr val="3C78D8"/>
                </a:solidFill>
              </a:rPr>
              <a:t>Seek help in the beginning of this journey</a:t>
            </a:r>
            <a:endParaRPr sz="1800">
              <a:solidFill>
                <a:srgbClr val="3C78D8"/>
              </a:solidFill>
            </a:endParaRPr>
          </a:p>
          <a:p>
            <a:pPr indent="0" lvl="0" marL="0" rtl="0" algn="ctr">
              <a:lnSpc>
                <a:spcPct val="115000"/>
              </a:lnSpc>
              <a:spcBef>
                <a:spcPts val="1600"/>
              </a:spcBef>
              <a:spcAft>
                <a:spcPts val="1600"/>
              </a:spcAft>
              <a:buNone/>
            </a:pPr>
            <a:r>
              <a:t/>
            </a:r>
            <a:endParaRPr sz="1800">
              <a:latin typeface="Lato"/>
              <a:ea typeface="Lato"/>
              <a:cs typeface="Lato"/>
              <a:sym typeface="Lato"/>
            </a:endParaRPr>
          </a:p>
        </p:txBody>
      </p:sp>
      <p:sp>
        <p:nvSpPr>
          <p:cNvPr id="128" name="Google Shape;128;g1027deba8e5_0_136"/>
          <p:cNvSpPr/>
          <p:nvPr/>
        </p:nvSpPr>
        <p:spPr>
          <a:xfrm>
            <a:off x="4253625" y="3467350"/>
            <a:ext cx="479700" cy="768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027deba8e5_0_136"/>
          <p:cNvSpPr txBox="1"/>
          <p:nvPr>
            <p:ph idx="4294967295" type="title"/>
          </p:nvPr>
        </p:nvSpPr>
        <p:spPr>
          <a:xfrm>
            <a:off x="1438925" y="4147150"/>
            <a:ext cx="6279600" cy="602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PT" sz="1800">
                <a:solidFill>
                  <a:srgbClr val="3C78D8"/>
                </a:solidFill>
              </a:rPr>
              <a:t>To create a movie recommendation engine</a:t>
            </a:r>
            <a:endParaRPr sz="1800">
              <a:solidFill>
                <a:srgbClr val="3C78D8"/>
              </a:solidFill>
            </a:endParaRPr>
          </a:p>
          <a:p>
            <a:pPr indent="0" lvl="0" marL="0" rtl="0" algn="ctr">
              <a:lnSpc>
                <a:spcPct val="115000"/>
              </a:lnSpc>
              <a:spcBef>
                <a:spcPts val="1600"/>
              </a:spcBef>
              <a:spcAft>
                <a:spcPts val="1600"/>
              </a:spcAft>
              <a:buNone/>
            </a:pPr>
            <a:r>
              <a:t/>
            </a:r>
            <a:endParaRPr sz="18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029716f411_5_0"/>
          <p:cNvSpPr txBox="1"/>
          <p:nvPr>
            <p:ph type="title"/>
          </p:nvPr>
        </p:nvSpPr>
        <p:spPr>
          <a:xfrm>
            <a:off x="432250" y="434975"/>
            <a:ext cx="8520600" cy="101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b="1" lang="pt-PT">
                <a:solidFill>
                  <a:srgbClr val="3C78D8"/>
                </a:solidFill>
                <a:latin typeface="Raleway"/>
                <a:ea typeface="Raleway"/>
                <a:cs typeface="Raleway"/>
                <a:sym typeface="Raleway"/>
              </a:rPr>
              <a:t>Movie Recommendation System</a:t>
            </a:r>
            <a:endParaRPr b="1">
              <a:solidFill>
                <a:srgbClr val="3C78D8"/>
              </a:solidFill>
              <a:latin typeface="Raleway"/>
              <a:ea typeface="Raleway"/>
              <a:cs typeface="Raleway"/>
              <a:sym typeface="Raleway"/>
            </a:endParaRPr>
          </a:p>
        </p:txBody>
      </p:sp>
      <p:pic>
        <p:nvPicPr>
          <p:cNvPr id="412" name="Google Shape;412;g1029716f411_5_0"/>
          <p:cNvPicPr preferRelativeResize="0"/>
          <p:nvPr/>
        </p:nvPicPr>
        <p:blipFill>
          <a:blip r:embed="rId3">
            <a:alphaModFix/>
          </a:blip>
          <a:stretch>
            <a:fillRect/>
          </a:stretch>
        </p:blipFill>
        <p:spPr>
          <a:xfrm>
            <a:off x="5112825" y="1448675"/>
            <a:ext cx="3147525" cy="2099399"/>
          </a:xfrm>
          <a:prstGeom prst="rect">
            <a:avLst/>
          </a:prstGeom>
          <a:noFill/>
          <a:ln>
            <a:noFill/>
          </a:ln>
        </p:spPr>
      </p:pic>
      <p:sp>
        <p:nvSpPr>
          <p:cNvPr id="413" name="Google Shape;413;g1029716f411_5_0"/>
          <p:cNvSpPr txBox="1"/>
          <p:nvPr/>
        </p:nvSpPr>
        <p:spPr>
          <a:xfrm>
            <a:off x="988450" y="1448675"/>
            <a:ext cx="3935400" cy="2736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3C78D8"/>
              </a:buClr>
              <a:buSzPts val="1800"/>
              <a:buFont typeface="Raleway"/>
              <a:buChar char="●"/>
            </a:pPr>
            <a:r>
              <a:rPr b="1" lang="pt-PT" sz="1800">
                <a:solidFill>
                  <a:srgbClr val="3C78D8"/>
                </a:solidFill>
                <a:latin typeface="Raleway"/>
                <a:ea typeface="Raleway"/>
                <a:cs typeface="Raleway"/>
                <a:sym typeface="Raleway"/>
              </a:rPr>
              <a:t>Machine Learning</a:t>
            </a:r>
            <a:endParaRPr b="1" sz="1800">
              <a:solidFill>
                <a:srgbClr val="3C78D8"/>
              </a:solidFill>
              <a:latin typeface="Raleway"/>
              <a:ea typeface="Raleway"/>
              <a:cs typeface="Raleway"/>
              <a:sym typeface="Raleway"/>
            </a:endParaRPr>
          </a:p>
          <a:p>
            <a:pPr indent="-342900" lvl="0" marL="457200" rtl="0" algn="l">
              <a:lnSpc>
                <a:spcPct val="115000"/>
              </a:lnSpc>
              <a:spcBef>
                <a:spcPts val="0"/>
              </a:spcBef>
              <a:spcAft>
                <a:spcPts val="0"/>
              </a:spcAft>
              <a:buClr>
                <a:srgbClr val="3C78D8"/>
              </a:buClr>
              <a:buSzPts val="1800"/>
              <a:buFont typeface="Raleway"/>
              <a:buChar char="●"/>
            </a:pPr>
            <a:r>
              <a:rPr b="1" lang="pt-PT" sz="1800">
                <a:solidFill>
                  <a:srgbClr val="3C78D8"/>
                </a:solidFill>
                <a:latin typeface="Raleway"/>
                <a:ea typeface="Raleway"/>
                <a:cs typeface="Raleway"/>
                <a:sym typeface="Raleway"/>
              </a:rPr>
              <a:t>230.000 movies</a:t>
            </a:r>
            <a:endParaRPr b="1" sz="1800">
              <a:solidFill>
                <a:srgbClr val="3C78D8"/>
              </a:solidFill>
              <a:latin typeface="Raleway"/>
              <a:ea typeface="Raleway"/>
              <a:cs typeface="Raleway"/>
              <a:sym typeface="Raleway"/>
            </a:endParaRPr>
          </a:p>
          <a:p>
            <a:pPr indent="-342900" lvl="0" marL="457200" rtl="0" algn="l">
              <a:lnSpc>
                <a:spcPct val="115000"/>
              </a:lnSpc>
              <a:spcBef>
                <a:spcPts val="0"/>
              </a:spcBef>
              <a:spcAft>
                <a:spcPts val="0"/>
              </a:spcAft>
              <a:buClr>
                <a:srgbClr val="3C78D8"/>
              </a:buClr>
              <a:buSzPts val="1800"/>
              <a:buFont typeface="Raleway"/>
              <a:buChar char="●"/>
            </a:pPr>
            <a:r>
              <a:rPr b="1" lang="pt-PT" sz="1800">
                <a:solidFill>
                  <a:srgbClr val="3C78D8"/>
                </a:solidFill>
                <a:latin typeface="Raleway"/>
                <a:ea typeface="Raleway"/>
                <a:cs typeface="Raleway"/>
                <a:sym typeface="Raleway"/>
              </a:rPr>
              <a:t>1893-2020</a:t>
            </a:r>
            <a:endParaRPr b="1" sz="1800">
              <a:solidFill>
                <a:srgbClr val="3C78D8"/>
              </a:solidFill>
              <a:latin typeface="Raleway"/>
              <a:ea typeface="Raleway"/>
              <a:cs typeface="Raleway"/>
              <a:sym typeface="Raleway"/>
            </a:endParaRPr>
          </a:p>
          <a:p>
            <a:pPr indent="-342900" lvl="0" marL="457200" rtl="0" algn="l">
              <a:lnSpc>
                <a:spcPct val="115000"/>
              </a:lnSpc>
              <a:spcBef>
                <a:spcPts val="0"/>
              </a:spcBef>
              <a:spcAft>
                <a:spcPts val="0"/>
              </a:spcAft>
              <a:buClr>
                <a:srgbClr val="3C78D8"/>
              </a:buClr>
              <a:buSzPts val="1800"/>
              <a:buFont typeface="Raleway"/>
              <a:buChar char="●"/>
            </a:pPr>
            <a:r>
              <a:rPr b="1" lang="pt-PT" sz="1800">
                <a:solidFill>
                  <a:srgbClr val="3C78D8"/>
                </a:solidFill>
                <a:latin typeface="Raleway"/>
                <a:ea typeface="Raleway"/>
                <a:cs typeface="Raleway"/>
                <a:sym typeface="Raleway"/>
              </a:rPr>
              <a:t>English language mainly</a:t>
            </a:r>
            <a:endParaRPr b="1" sz="1800">
              <a:solidFill>
                <a:srgbClr val="3C78D8"/>
              </a:solidFill>
              <a:latin typeface="Raleway"/>
              <a:ea typeface="Raleway"/>
              <a:cs typeface="Raleway"/>
              <a:sym typeface="Raleway"/>
            </a:endParaRPr>
          </a:p>
          <a:p>
            <a:pPr indent="-342900" lvl="0" marL="457200" rtl="0" algn="l">
              <a:lnSpc>
                <a:spcPct val="115000"/>
              </a:lnSpc>
              <a:spcBef>
                <a:spcPts val="0"/>
              </a:spcBef>
              <a:spcAft>
                <a:spcPts val="0"/>
              </a:spcAft>
              <a:buClr>
                <a:srgbClr val="3C78D8"/>
              </a:buClr>
              <a:buSzPts val="1800"/>
              <a:buFont typeface="Raleway"/>
              <a:buChar char="●"/>
            </a:pPr>
            <a:r>
              <a:rPr b="1" lang="pt-PT" sz="1800">
                <a:solidFill>
                  <a:srgbClr val="3C78D8"/>
                </a:solidFill>
                <a:latin typeface="Raleway"/>
                <a:ea typeface="Raleway"/>
                <a:cs typeface="Raleway"/>
                <a:sym typeface="Raleway"/>
              </a:rPr>
              <a:t>Predictions based on:</a:t>
            </a:r>
            <a:endParaRPr b="1" sz="1800">
              <a:solidFill>
                <a:srgbClr val="3C78D8"/>
              </a:solidFill>
              <a:latin typeface="Raleway"/>
              <a:ea typeface="Raleway"/>
              <a:cs typeface="Raleway"/>
              <a:sym typeface="Raleway"/>
            </a:endParaRPr>
          </a:p>
          <a:p>
            <a:pPr indent="-317500" lvl="1" marL="914400" rtl="0" algn="l">
              <a:lnSpc>
                <a:spcPct val="115000"/>
              </a:lnSpc>
              <a:spcBef>
                <a:spcPts val="0"/>
              </a:spcBef>
              <a:spcAft>
                <a:spcPts val="0"/>
              </a:spcAft>
              <a:buClr>
                <a:srgbClr val="3C78D8"/>
              </a:buClr>
              <a:buSzPts val="1400"/>
              <a:buFont typeface="Raleway"/>
              <a:buChar char="○"/>
            </a:pPr>
            <a:r>
              <a:rPr b="1" lang="pt-PT">
                <a:solidFill>
                  <a:srgbClr val="3C78D8"/>
                </a:solidFill>
                <a:latin typeface="Raleway"/>
                <a:ea typeface="Raleway"/>
                <a:cs typeface="Raleway"/>
                <a:sym typeface="Raleway"/>
              </a:rPr>
              <a:t>Genre</a:t>
            </a:r>
            <a:endParaRPr b="1">
              <a:solidFill>
                <a:srgbClr val="3C78D8"/>
              </a:solidFill>
              <a:latin typeface="Raleway"/>
              <a:ea typeface="Raleway"/>
              <a:cs typeface="Raleway"/>
              <a:sym typeface="Raleway"/>
            </a:endParaRPr>
          </a:p>
          <a:p>
            <a:pPr indent="-317500" lvl="1" marL="914400" rtl="0" algn="l">
              <a:lnSpc>
                <a:spcPct val="115000"/>
              </a:lnSpc>
              <a:spcBef>
                <a:spcPts val="0"/>
              </a:spcBef>
              <a:spcAft>
                <a:spcPts val="0"/>
              </a:spcAft>
              <a:buClr>
                <a:srgbClr val="3C78D8"/>
              </a:buClr>
              <a:buSzPts val="1400"/>
              <a:buFont typeface="Raleway"/>
              <a:buChar char="○"/>
            </a:pPr>
            <a:r>
              <a:rPr b="1" lang="pt-PT">
                <a:solidFill>
                  <a:srgbClr val="3C78D8"/>
                </a:solidFill>
                <a:latin typeface="Raleway"/>
                <a:ea typeface="Raleway"/>
                <a:cs typeface="Raleway"/>
                <a:sym typeface="Raleway"/>
              </a:rPr>
              <a:t>Director</a:t>
            </a:r>
            <a:endParaRPr b="1">
              <a:solidFill>
                <a:srgbClr val="3C78D8"/>
              </a:solidFill>
              <a:latin typeface="Raleway"/>
              <a:ea typeface="Raleway"/>
              <a:cs typeface="Raleway"/>
              <a:sym typeface="Raleway"/>
            </a:endParaRPr>
          </a:p>
          <a:p>
            <a:pPr indent="-317500" lvl="1" marL="914400" rtl="0" algn="l">
              <a:lnSpc>
                <a:spcPct val="115000"/>
              </a:lnSpc>
              <a:spcBef>
                <a:spcPts val="0"/>
              </a:spcBef>
              <a:spcAft>
                <a:spcPts val="0"/>
              </a:spcAft>
              <a:buClr>
                <a:srgbClr val="3C78D8"/>
              </a:buClr>
              <a:buSzPts val="1400"/>
              <a:buFont typeface="Raleway"/>
              <a:buChar char="○"/>
            </a:pPr>
            <a:r>
              <a:rPr b="1" lang="pt-PT">
                <a:solidFill>
                  <a:srgbClr val="3C78D8"/>
                </a:solidFill>
                <a:latin typeface="Raleway"/>
                <a:ea typeface="Raleway"/>
                <a:cs typeface="Raleway"/>
                <a:sym typeface="Raleway"/>
              </a:rPr>
              <a:t>Average Rating</a:t>
            </a:r>
            <a:endParaRPr b="1">
              <a:solidFill>
                <a:srgbClr val="3C78D8"/>
              </a:solidFill>
              <a:latin typeface="Raleway"/>
              <a:ea typeface="Raleway"/>
              <a:cs typeface="Raleway"/>
              <a:sym typeface="Raleway"/>
            </a:endParaRPr>
          </a:p>
          <a:p>
            <a:pPr indent="-317500" lvl="1" marL="914400" rtl="0" algn="l">
              <a:lnSpc>
                <a:spcPct val="115000"/>
              </a:lnSpc>
              <a:spcBef>
                <a:spcPts val="0"/>
              </a:spcBef>
              <a:spcAft>
                <a:spcPts val="0"/>
              </a:spcAft>
              <a:buClr>
                <a:srgbClr val="3C78D8"/>
              </a:buClr>
              <a:buSzPts val="1400"/>
              <a:buFont typeface="Raleway"/>
              <a:buChar char="○"/>
            </a:pPr>
            <a:r>
              <a:rPr b="1" lang="pt-PT">
                <a:solidFill>
                  <a:srgbClr val="3C78D8"/>
                </a:solidFill>
                <a:latin typeface="Raleway"/>
                <a:ea typeface="Raleway"/>
                <a:cs typeface="Raleway"/>
                <a:sym typeface="Raleway"/>
              </a:rPr>
              <a:t>Year</a:t>
            </a:r>
            <a:endParaRPr b="1">
              <a:solidFill>
                <a:srgbClr val="3C78D8"/>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g1027deba8e5_0_241"/>
          <p:cNvPicPr preferRelativeResize="0"/>
          <p:nvPr/>
        </p:nvPicPr>
        <p:blipFill>
          <a:blip r:embed="rId3">
            <a:alphaModFix/>
          </a:blip>
          <a:stretch>
            <a:fillRect/>
          </a:stretch>
        </p:blipFill>
        <p:spPr>
          <a:xfrm>
            <a:off x="1653762" y="458225"/>
            <a:ext cx="5684077" cy="42852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g1029716f411_3_6"/>
          <p:cNvPicPr preferRelativeResize="0"/>
          <p:nvPr/>
        </p:nvPicPr>
        <p:blipFill>
          <a:blip r:embed="rId3">
            <a:alphaModFix/>
          </a:blip>
          <a:stretch>
            <a:fillRect/>
          </a:stretch>
        </p:blipFill>
        <p:spPr>
          <a:xfrm>
            <a:off x="3298412" y="2046975"/>
            <a:ext cx="2547176" cy="2474400"/>
          </a:xfrm>
          <a:prstGeom prst="rect">
            <a:avLst/>
          </a:prstGeom>
          <a:noFill/>
          <a:ln>
            <a:noFill/>
          </a:ln>
        </p:spPr>
      </p:pic>
      <p:sp>
        <p:nvSpPr>
          <p:cNvPr id="424" name="Google Shape;424;g1029716f411_3_6"/>
          <p:cNvSpPr txBox="1"/>
          <p:nvPr>
            <p:ph type="title"/>
          </p:nvPr>
        </p:nvSpPr>
        <p:spPr>
          <a:xfrm>
            <a:off x="2883388" y="812325"/>
            <a:ext cx="2962200" cy="73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pt-PT">
                <a:solidFill>
                  <a:srgbClr val="3C78D8"/>
                </a:solidFill>
              </a:rPr>
              <a:t>Any Questions?</a:t>
            </a:r>
            <a:endParaRPr b="1">
              <a:solidFill>
                <a:srgbClr val="3C78D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027deba8e5_0_145"/>
          <p:cNvSpPr txBox="1"/>
          <p:nvPr>
            <p:ph idx="4294967295" type="title"/>
          </p:nvPr>
        </p:nvSpPr>
        <p:spPr>
          <a:xfrm>
            <a:off x="2720050" y="505475"/>
            <a:ext cx="3029400" cy="6807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pt-PT" sz="3600">
                <a:solidFill>
                  <a:srgbClr val="3C78D8"/>
                </a:solidFill>
              </a:rPr>
              <a:t>The Solution</a:t>
            </a:r>
            <a:endParaRPr b="0">
              <a:solidFill>
                <a:srgbClr val="3C78D8"/>
              </a:solidFill>
            </a:endParaRPr>
          </a:p>
        </p:txBody>
      </p:sp>
      <p:pic>
        <p:nvPicPr>
          <p:cNvPr id="135" name="Google Shape;135;g1027deba8e5_0_145"/>
          <p:cNvPicPr preferRelativeResize="0"/>
          <p:nvPr/>
        </p:nvPicPr>
        <p:blipFill>
          <a:blip r:embed="rId3">
            <a:alphaModFix/>
          </a:blip>
          <a:stretch>
            <a:fillRect/>
          </a:stretch>
        </p:blipFill>
        <p:spPr>
          <a:xfrm>
            <a:off x="6544025" y="990075"/>
            <a:ext cx="2480026" cy="2637902"/>
          </a:xfrm>
          <a:prstGeom prst="rect">
            <a:avLst/>
          </a:prstGeom>
          <a:noFill/>
          <a:ln>
            <a:noFill/>
          </a:ln>
        </p:spPr>
      </p:pic>
      <p:sp>
        <p:nvSpPr>
          <p:cNvPr id="136" name="Google Shape;136;g1027deba8e5_0_145"/>
          <p:cNvSpPr txBox="1"/>
          <p:nvPr/>
        </p:nvSpPr>
        <p:spPr>
          <a:xfrm rot="-696551">
            <a:off x="6744456" y="1323641"/>
            <a:ext cx="2005119" cy="1520607"/>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2"/>
              </a:buClr>
              <a:buSzPts val="1100"/>
              <a:buFont typeface="Arial"/>
              <a:buNone/>
            </a:pPr>
            <a:r>
              <a:rPr b="1" lang="pt-PT">
                <a:solidFill>
                  <a:schemeClr val="dk1"/>
                </a:solidFill>
                <a:latin typeface="Comic Sans MS"/>
                <a:ea typeface="Comic Sans MS"/>
                <a:cs typeface="Comic Sans MS"/>
                <a:sym typeface="Comic Sans MS"/>
              </a:rPr>
              <a:t>Skills Involved</a:t>
            </a:r>
            <a:endParaRPr b="1">
              <a:solidFill>
                <a:schemeClr val="dk1"/>
              </a:solidFill>
              <a:latin typeface="Comic Sans MS"/>
              <a:ea typeface="Comic Sans MS"/>
              <a:cs typeface="Comic Sans MS"/>
              <a:sym typeface="Comic Sans MS"/>
            </a:endParaRPr>
          </a:p>
          <a:p>
            <a:pPr indent="-304800" lvl="0" marL="457200" rtl="0" algn="l">
              <a:lnSpc>
                <a:spcPct val="150000"/>
              </a:lnSpc>
              <a:spcBef>
                <a:spcPts val="800"/>
              </a:spcBef>
              <a:spcAft>
                <a:spcPts val="0"/>
              </a:spcAft>
              <a:buClr>
                <a:schemeClr val="dk2"/>
              </a:buClr>
              <a:buSzPts val="1200"/>
              <a:buFont typeface="Comic Sans MS"/>
              <a:buChar char="-"/>
            </a:pPr>
            <a:r>
              <a:rPr lang="pt-PT" sz="1200">
                <a:solidFill>
                  <a:schemeClr val="dk2"/>
                </a:solidFill>
                <a:latin typeface="Comic Sans MS"/>
                <a:ea typeface="Comic Sans MS"/>
                <a:cs typeface="Comic Sans MS"/>
                <a:sym typeface="Comic Sans MS"/>
              </a:rPr>
              <a:t>Colab</a:t>
            </a:r>
            <a:endParaRPr sz="1200">
              <a:solidFill>
                <a:schemeClr val="dk2"/>
              </a:solidFill>
              <a:latin typeface="Comic Sans MS"/>
              <a:ea typeface="Comic Sans MS"/>
              <a:cs typeface="Comic Sans MS"/>
              <a:sym typeface="Comic Sans MS"/>
            </a:endParaRPr>
          </a:p>
          <a:p>
            <a:pPr indent="-304800" lvl="0" marL="457200" rtl="0" algn="l">
              <a:lnSpc>
                <a:spcPct val="150000"/>
              </a:lnSpc>
              <a:spcBef>
                <a:spcPts val="0"/>
              </a:spcBef>
              <a:spcAft>
                <a:spcPts val="0"/>
              </a:spcAft>
              <a:buClr>
                <a:schemeClr val="dk2"/>
              </a:buClr>
              <a:buSzPts val="1200"/>
              <a:buFont typeface="Comic Sans MS"/>
              <a:buChar char="-"/>
            </a:pPr>
            <a:r>
              <a:rPr lang="pt-PT" sz="1200">
                <a:solidFill>
                  <a:schemeClr val="dk2"/>
                </a:solidFill>
                <a:latin typeface="Comic Sans MS"/>
                <a:ea typeface="Comic Sans MS"/>
                <a:cs typeface="Comic Sans MS"/>
                <a:sym typeface="Comic Sans MS"/>
              </a:rPr>
              <a:t>Python</a:t>
            </a:r>
            <a:endParaRPr sz="1200">
              <a:solidFill>
                <a:schemeClr val="dk2"/>
              </a:solidFill>
              <a:latin typeface="Comic Sans MS"/>
              <a:ea typeface="Comic Sans MS"/>
              <a:cs typeface="Comic Sans MS"/>
              <a:sym typeface="Comic Sans MS"/>
            </a:endParaRPr>
          </a:p>
          <a:p>
            <a:pPr indent="-304800" lvl="0" marL="457200" rtl="0" algn="l">
              <a:lnSpc>
                <a:spcPct val="150000"/>
              </a:lnSpc>
              <a:spcBef>
                <a:spcPts val="0"/>
              </a:spcBef>
              <a:spcAft>
                <a:spcPts val="0"/>
              </a:spcAft>
              <a:buClr>
                <a:schemeClr val="dk2"/>
              </a:buClr>
              <a:buSzPts val="1200"/>
              <a:buFont typeface="Comic Sans MS"/>
              <a:buChar char="-"/>
            </a:pPr>
            <a:r>
              <a:rPr lang="pt-PT" sz="1200">
                <a:solidFill>
                  <a:schemeClr val="dk2"/>
                </a:solidFill>
                <a:latin typeface="Comic Sans MS"/>
                <a:ea typeface="Comic Sans MS"/>
                <a:cs typeface="Comic Sans MS"/>
                <a:sym typeface="Comic Sans MS"/>
              </a:rPr>
              <a:t>Matplotlib</a:t>
            </a:r>
            <a:endParaRPr sz="1200">
              <a:solidFill>
                <a:schemeClr val="dk2"/>
              </a:solidFill>
              <a:latin typeface="Comic Sans MS"/>
              <a:ea typeface="Comic Sans MS"/>
              <a:cs typeface="Comic Sans MS"/>
              <a:sym typeface="Comic Sans MS"/>
            </a:endParaRPr>
          </a:p>
          <a:p>
            <a:pPr indent="-304800" lvl="0" marL="457200" rtl="0" algn="l">
              <a:lnSpc>
                <a:spcPct val="150000"/>
              </a:lnSpc>
              <a:spcBef>
                <a:spcPts val="0"/>
              </a:spcBef>
              <a:spcAft>
                <a:spcPts val="0"/>
              </a:spcAft>
              <a:buClr>
                <a:schemeClr val="dk2"/>
              </a:buClr>
              <a:buSzPts val="1200"/>
              <a:buFont typeface="Comic Sans MS"/>
              <a:buChar char="-"/>
            </a:pPr>
            <a:r>
              <a:rPr lang="pt-PT" sz="1200">
                <a:solidFill>
                  <a:schemeClr val="dk2"/>
                </a:solidFill>
                <a:latin typeface="Comic Sans MS"/>
                <a:ea typeface="Comic Sans MS"/>
                <a:cs typeface="Comic Sans MS"/>
                <a:sym typeface="Comic Sans MS"/>
              </a:rPr>
              <a:t>Machine Learning</a:t>
            </a:r>
            <a:endParaRPr sz="1200">
              <a:solidFill>
                <a:schemeClr val="dk2"/>
              </a:solidFill>
              <a:latin typeface="Comic Sans MS"/>
              <a:ea typeface="Comic Sans MS"/>
              <a:cs typeface="Comic Sans MS"/>
              <a:sym typeface="Comic Sans MS"/>
            </a:endParaRPr>
          </a:p>
          <a:p>
            <a:pPr indent="-304800" lvl="0" marL="457200" rtl="0" algn="l">
              <a:lnSpc>
                <a:spcPct val="150000"/>
              </a:lnSpc>
              <a:spcBef>
                <a:spcPts val="0"/>
              </a:spcBef>
              <a:spcAft>
                <a:spcPts val="0"/>
              </a:spcAft>
              <a:buClr>
                <a:schemeClr val="dk2"/>
              </a:buClr>
              <a:buSzPts val="1200"/>
              <a:buFont typeface="Comic Sans MS"/>
              <a:buChar char="-"/>
            </a:pPr>
            <a:r>
              <a:rPr lang="pt-PT" sz="1200">
                <a:solidFill>
                  <a:schemeClr val="dk2"/>
                </a:solidFill>
                <a:latin typeface="Comic Sans MS"/>
                <a:ea typeface="Comic Sans MS"/>
                <a:cs typeface="Comic Sans MS"/>
                <a:sym typeface="Comic Sans MS"/>
              </a:rPr>
              <a:t>Streamlit</a:t>
            </a:r>
            <a:endParaRPr sz="1200">
              <a:solidFill>
                <a:schemeClr val="dk2"/>
              </a:solidFill>
              <a:latin typeface="Comic Sans MS"/>
              <a:ea typeface="Comic Sans MS"/>
              <a:cs typeface="Comic Sans MS"/>
              <a:sym typeface="Comic Sans MS"/>
            </a:endParaRPr>
          </a:p>
        </p:txBody>
      </p:sp>
      <p:grpSp>
        <p:nvGrpSpPr>
          <p:cNvPr id="137" name="Google Shape;137;g1027deba8e5_0_145"/>
          <p:cNvGrpSpPr/>
          <p:nvPr/>
        </p:nvGrpSpPr>
        <p:grpSpPr>
          <a:xfrm>
            <a:off x="1140175" y="3907375"/>
            <a:ext cx="4448600" cy="861900"/>
            <a:chOff x="1140175" y="1697575"/>
            <a:chExt cx="4448600" cy="861900"/>
          </a:xfrm>
        </p:grpSpPr>
        <p:sp>
          <p:nvSpPr>
            <p:cNvPr id="138" name="Google Shape;138;g1027deba8e5_0_145"/>
            <p:cNvSpPr txBox="1"/>
            <p:nvPr/>
          </p:nvSpPr>
          <p:spPr>
            <a:xfrm>
              <a:off x="1140175" y="1697575"/>
              <a:ext cx="94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PT" sz="2200">
                  <a:latin typeface="Raleway"/>
                  <a:ea typeface="Raleway"/>
                  <a:cs typeface="Raleway"/>
                  <a:sym typeface="Raleway"/>
                </a:rPr>
                <a:t>EASY</a:t>
              </a:r>
              <a:r>
                <a:rPr lang="pt-PT" sz="1800">
                  <a:latin typeface="Lora"/>
                  <a:ea typeface="Lora"/>
                  <a:cs typeface="Lora"/>
                  <a:sym typeface="Lora"/>
                </a:rPr>
                <a:t> </a:t>
              </a:r>
              <a:endParaRPr sz="1800">
                <a:latin typeface="Lora"/>
                <a:ea typeface="Lora"/>
                <a:cs typeface="Lora"/>
                <a:sym typeface="Lora"/>
              </a:endParaRPr>
            </a:p>
          </p:txBody>
        </p:sp>
        <p:sp>
          <p:nvSpPr>
            <p:cNvPr id="139" name="Google Shape;139;g1027deba8e5_0_145"/>
            <p:cNvSpPr txBox="1"/>
            <p:nvPr/>
          </p:nvSpPr>
          <p:spPr>
            <a:xfrm>
              <a:off x="2651475" y="1697575"/>
              <a:ext cx="1027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PT" sz="2200">
                  <a:latin typeface="Raleway"/>
                  <a:ea typeface="Raleway"/>
                  <a:cs typeface="Raleway"/>
                  <a:sym typeface="Raleway"/>
                </a:rPr>
                <a:t>FAST</a:t>
              </a:r>
              <a:r>
                <a:rPr lang="pt-PT">
                  <a:latin typeface="Lato"/>
                  <a:ea typeface="Lato"/>
                  <a:cs typeface="Lato"/>
                  <a:sym typeface="Lato"/>
                </a:rPr>
                <a:t> </a:t>
              </a:r>
              <a:endParaRPr>
                <a:latin typeface="Lato"/>
                <a:ea typeface="Lato"/>
                <a:cs typeface="Lato"/>
                <a:sym typeface="Lato"/>
              </a:endParaRPr>
            </a:p>
          </p:txBody>
        </p:sp>
        <p:sp>
          <p:nvSpPr>
            <p:cNvPr id="140" name="Google Shape;140;g1027deba8e5_0_145"/>
            <p:cNvSpPr txBox="1"/>
            <p:nvPr/>
          </p:nvSpPr>
          <p:spPr>
            <a:xfrm>
              <a:off x="3983475" y="1697575"/>
              <a:ext cx="1605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PT" sz="2200">
                  <a:latin typeface="Raleway"/>
                  <a:ea typeface="Raleway"/>
                  <a:cs typeface="Raleway"/>
                  <a:sym typeface="Raleway"/>
                </a:rPr>
                <a:t>FRIENDLY USER</a:t>
              </a:r>
              <a:r>
                <a:rPr lang="pt-PT" sz="2200">
                  <a:latin typeface="Lora"/>
                  <a:ea typeface="Lora"/>
                  <a:cs typeface="Lora"/>
                  <a:sym typeface="Lora"/>
                </a:rPr>
                <a:t> </a:t>
              </a:r>
              <a:endParaRPr sz="2200">
                <a:latin typeface="Lora"/>
                <a:ea typeface="Lora"/>
                <a:cs typeface="Lora"/>
                <a:sym typeface="Lora"/>
              </a:endParaRPr>
            </a:p>
          </p:txBody>
        </p:sp>
      </p:grpSp>
      <p:sp>
        <p:nvSpPr>
          <p:cNvPr id="141" name="Google Shape;141;g1027deba8e5_0_145"/>
          <p:cNvSpPr txBox="1"/>
          <p:nvPr>
            <p:ph idx="4294967295" type="title"/>
          </p:nvPr>
        </p:nvSpPr>
        <p:spPr>
          <a:xfrm>
            <a:off x="634950" y="1414950"/>
            <a:ext cx="5029200" cy="16776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pt-PT" sz="3400">
                <a:solidFill>
                  <a:srgbClr val="45818E"/>
                </a:solidFill>
              </a:rPr>
              <a:t>Movie Recommendation System</a:t>
            </a:r>
            <a:endParaRPr sz="4000">
              <a:solidFill>
                <a:srgbClr val="45818E"/>
              </a:solidFill>
            </a:endParaRPr>
          </a:p>
        </p:txBody>
      </p:sp>
      <p:sp>
        <p:nvSpPr>
          <p:cNvPr id="142" name="Google Shape;142;g1027deba8e5_0_145"/>
          <p:cNvSpPr/>
          <p:nvPr/>
        </p:nvSpPr>
        <p:spPr>
          <a:xfrm>
            <a:off x="1422550" y="3345800"/>
            <a:ext cx="391200" cy="501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027deba8e5_0_145"/>
          <p:cNvSpPr/>
          <p:nvPr/>
        </p:nvSpPr>
        <p:spPr>
          <a:xfrm>
            <a:off x="2946550" y="3345800"/>
            <a:ext cx="391200" cy="501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027deba8e5_0_145"/>
          <p:cNvSpPr/>
          <p:nvPr/>
        </p:nvSpPr>
        <p:spPr>
          <a:xfrm>
            <a:off x="4546750" y="3345800"/>
            <a:ext cx="391200" cy="501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027deba8e5_0_153"/>
          <p:cNvSpPr txBox="1"/>
          <p:nvPr>
            <p:ph idx="4294967295" type="title"/>
          </p:nvPr>
        </p:nvSpPr>
        <p:spPr>
          <a:xfrm>
            <a:off x="2820750" y="310725"/>
            <a:ext cx="3445800" cy="6807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pt-PT" sz="3600">
                <a:solidFill>
                  <a:srgbClr val="3C78D8"/>
                </a:solidFill>
              </a:rPr>
              <a:t>The Tarantinos</a:t>
            </a:r>
            <a:endParaRPr b="0">
              <a:solidFill>
                <a:srgbClr val="3C78D8"/>
              </a:solidFill>
            </a:endParaRPr>
          </a:p>
        </p:txBody>
      </p:sp>
      <p:pic>
        <p:nvPicPr>
          <p:cNvPr id="150" name="Google Shape;150;g1027deba8e5_0_153"/>
          <p:cNvPicPr preferRelativeResize="0"/>
          <p:nvPr/>
        </p:nvPicPr>
        <p:blipFill>
          <a:blip r:embed="rId3">
            <a:alphaModFix/>
          </a:blip>
          <a:stretch>
            <a:fillRect/>
          </a:stretch>
        </p:blipFill>
        <p:spPr>
          <a:xfrm>
            <a:off x="1329775" y="1218900"/>
            <a:ext cx="6427756" cy="365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027deba8e5_0_158"/>
          <p:cNvSpPr txBox="1"/>
          <p:nvPr>
            <p:ph idx="4294967295" type="title"/>
          </p:nvPr>
        </p:nvSpPr>
        <p:spPr>
          <a:xfrm>
            <a:off x="283100" y="466025"/>
            <a:ext cx="8631600" cy="171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solidFill>
                  <a:srgbClr val="3C78D8"/>
                </a:solidFill>
              </a:rPr>
              <a:t>And now please, sit back, relax and enjoy the presentation...</a:t>
            </a:r>
            <a:endParaRPr>
              <a:solidFill>
                <a:srgbClr val="3C78D8"/>
              </a:solidFill>
            </a:endParaRPr>
          </a:p>
        </p:txBody>
      </p:sp>
      <p:pic>
        <p:nvPicPr>
          <p:cNvPr id="156" name="Google Shape;156;g1027deba8e5_0_158"/>
          <p:cNvPicPr preferRelativeResize="0"/>
          <p:nvPr/>
        </p:nvPicPr>
        <p:blipFill>
          <a:blip r:embed="rId3">
            <a:alphaModFix/>
          </a:blip>
          <a:stretch>
            <a:fillRect/>
          </a:stretch>
        </p:blipFill>
        <p:spPr>
          <a:xfrm>
            <a:off x="52400" y="1821775"/>
            <a:ext cx="2434149" cy="3245524"/>
          </a:xfrm>
          <a:prstGeom prst="rect">
            <a:avLst/>
          </a:prstGeom>
          <a:noFill/>
          <a:ln>
            <a:noFill/>
          </a:ln>
        </p:spPr>
      </p:pic>
      <p:pic>
        <p:nvPicPr>
          <p:cNvPr id="157" name="Google Shape;157;g1027deba8e5_0_158"/>
          <p:cNvPicPr preferRelativeResize="0"/>
          <p:nvPr/>
        </p:nvPicPr>
        <p:blipFill rotWithShape="1">
          <a:blip r:embed="rId4">
            <a:alphaModFix/>
          </a:blip>
          <a:srcRect b="0" l="5325" r="5476" t="0"/>
          <a:stretch/>
        </p:blipFill>
        <p:spPr>
          <a:xfrm>
            <a:off x="6165900" y="1634550"/>
            <a:ext cx="2841551" cy="3185824"/>
          </a:xfrm>
          <a:prstGeom prst="rect">
            <a:avLst/>
          </a:prstGeom>
          <a:noFill/>
          <a:ln>
            <a:noFill/>
          </a:ln>
        </p:spPr>
      </p:pic>
      <p:sp>
        <p:nvSpPr>
          <p:cNvPr id="158" name="Google Shape;158;g1027deba8e5_0_158"/>
          <p:cNvSpPr txBox="1"/>
          <p:nvPr/>
        </p:nvSpPr>
        <p:spPr>
          <a:xfrm rot="-572645">
            <a:off x="7223391" y="3421316"/>
            <a:ext cx="1727917" cy="36930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200">
                <a:solidFill>
                  <a:schemeClr val="lt1"/>
                </a:solidFill>
                <a:latin typeface="Corsiva"/>
                <a:ea typeface="Corsiva"/>
                <a:cs typeface="Corsiva"/>
                <a:sym typeface="Corsiva"/>
              </a:rPr>
              <a:t>Alex, Carlos, Zé, Susu</a:t>
            </a:r>
            <a:endParaRPr sz="1200">
              <a:solidFill>
                <a:schemeClr val="lt1"/>
              </a:solidFill>
              <a:latin typeface="Corsiva"/>
              <a:ea typeface="Corsiva"/>
              <a:cs typeface="Corsiva"/>
              <a:sym typeface="Corsiva"/>
            </a:endParaRPr>
          </a:p>
        </p:txBody>
      </p:sp>
      <p:sp>
        <p:nvSpPr>
          <p:cNvPr id="159" name="Google Shape;159;g1027deba8e5_0_158"/>
          <p:cNvSpPr txBox="1"/>
          <p:nvPr/>
        </p:nvSpPr>
        <p:spPr>
          <a:xfrm rot="-573161">
            <a:off x="6589270" y="4332967"/>
            <a:ext cx="938210" cy="3541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100">
                <a:solidFill>
                  <a:schemeClr val="lt1"/>
                </a:solidFill>
                <a:latin typeface="Corsiva"/>
                <a:ea typeface="Corsiva"/>
                <a:cs typeface="Corsiva"/>
                <a:sym typeface="Corsiva"/>
              </a:rPr>
              <a:t>19/11/2021</a:t>
            </a:r>
            <a:endParaRPr sz="1100">
              <a:solidFill>
                <a:schemeClr val="lt1"/>
              </a:solidFill>
              <a:latin typeface="Corsiva"/>
              <a:ea typeface="Corsiva"/>
              <a:cs typeface="Corsiva"/>
              <a:sym typeface="Corsiva"/>
            </a:endParaRPr>
          </a:p>
        </p:txBody>
      </p:sp>
      <p:sp>
        <p:nvSpPr>
          <p:cNvPr id="160" name="Google Shape;160;g1027deba8e5_0_158"/>
          <p:cNvSpPr txBox="1"/>
          <p:nvPr/>
        </p:nvSpPr>
        <p:spPr>
          <a:xfrm rot="-572645">
            <a:off x="7394891" y="3166828"/>
            <a:ext cx="1727917" cy="40003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chemeClr val="lt1"/>
                </a:solidFill>
                <a:latin typeface="Corsiva"/>
                <a:ea typeface="Corsiva"/>
                <a:cs typeface="Corsiva"/>
                <a:sym typeface="Corsiva"/>
              </a:rPr>
              <a:t>The Tarantinos</a:t>
            </a:r>
            <a:endParaRPr>
              <a:solidFill>
                <a:schemeClr val="lt1"/>
              </a:solidFill>
              <a:latin typeface="Corsiva"/>
              <a:ea typeface="Corsiva"/>
              <a:cs typeface="Corsiva"/>
              <a:sym typeface="Corsiva"/>
            </a:endParaRPr>
          </a:p>
        </p:txBody>
      </p:sp>
      <p:sp>
        <p:nvSpPr>
          <p:cNvPr id="161" name="Google Shape;161;g1027deba8e5_0_158"/>
          <p:cNvSpPr txBox="1"/>
          <p:nvPr/>
        </p:nvSpPr>
        <p:spPr>
          <a:xfrm rot="-573161">
            <a:off x="8007645" y="4092197"/>
            <a:ext cx="938210" cy="36930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200">
                <a:solidFill>
                  <a:schemeClr val="lt1"/>
                </a:solidFill>
                <a:latin typeface="Corsiva"/>
                <a:ea typeface="Corsiva"/>
                <a:cs typeface="Corsiva"/>
                <a:sym typeface="Corsiva"/>
              </a:rPr>
              <a:t>Single-Take</a:t>
            </a:r>
            <a:endParaRPr sz="1200">
              <a:solidFill>
                <a:schemeClr val="lt1"/>
              </a:solidFill>
              <a:latin typeface="Corsiva"/>
              <a:ea typeface="Corsiva"/>
              <a:cs typeface="Corsiva"/>
              <a:sym typeface="Corsiva"/>
            </a:endParaRPr>
          </a:p>
        </p:txBody>
      </p:sp>
      <p:sp>
        <p:nvSpPr>
          <p:cNvPr id="162" name="Google Shape;162;g1027deba8e5_0_158"/>
          <p:cNvSpPr txBox="1"/>
          <p:nvPr/>
        </p:nvSpPr>
        <p:spPr>
          <a:xfrm rot="-572645">
            <a:off x="7223391" y="3649916"/>
            <a:ext cx="1727917" cy="36930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200">
                <a:solidFill>
                  <a:schemeClr val="lt1"/>
                </a:solidFill>
                <a:latin typeface="Corsiva"/>
                <a:ea typeface="Corsiva"/>
                <a:cs typeface="Corsiva"/>
                <a:sym typeface="Corsiva"/>
              </a:rPr>
              <a:t>Data Analysis</a:t>
            </a:r>
            <a:endParaRPr sz="1200">
              <a:solidFill>
                <a:schemeClr val="lt1"/>
              </a:solidFill>
              <a:latin typeface="Corsiva"/>
              <a:ea typeface="Corsiva"/>
              <a:cs typeface="Corsiva"/>
              <a:sym typeface="Corsiva"/>
            </a:endParaRPr>
          </a:p>
        </p:txBody>
      </p:sp>
      <p:sp>
        <p:nvSpPr>
          <p:cNvPr id="163" name="Google Shape;163;g1027deba8e5_0_158"/>
          <p:cNvSpPr txBox="1"/>
          <p:nvPr/>
        </p:nvSpPr>
        <p:spPr>
          <a:xfrm rot="-573161">
            <a:off x="7336070" y="4190859"/>
            <a:ext cx="938210" cy="40003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chemeClr val="lt1"/>
                </a:solidFill>
                <a:latin typeface="Corsiva"/>
                <a:ea typeface="Corsiva"/>
                <a:cs typeface="Corsiva"/>
                <a:sym typeface="Corsiva"/>
              </a:rPr>
              <a:t>Finale</a:t>
            </a:r>
            <a:endParaRPr>
              <a:solidFill>
                <a:schemeClr val="lt1"/>
              </a:solidFill>
              <a:latin typeface="Corsiva"/>
              <a:ea typeface="Corsiva"/>
              <a:cs typeface="Corsiva"/>
              <a:sym typeface="Corsiva"/>
            </a:endParaRPr>
          </a:p>
        </p:txBody>
      </p:sp>
      <p:pic>
        <p:nvPicPr>
          <p:cNvPr id="164" name="Google Shape;164;g1027deba8e5_0_158"/>
          <p:cNvPicPr preferRelativeResize="0"/>
          <p:nvPr/>
        </p:nvPicPr>
        <p:blipFill>
          <a:blip r:embed="rId5">
            <a:alphaModFix/>
          </a:blip>
          <a:stretch>
            <a:fillRect/>
          </a:stretch>
        </p:blipFill>
        <p:spPr>
          <a:xfrm>
            <a:off x="2821512" y="2572874"/>
            <a:ext cx="3009426" cy="2005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
          <p:cNvSpPr txBox="1"/>
          <p:nvPr>
            <p:ph type="title"/>
          </p:nvPr>
        </p:nvSpPr>
        <p:spPr>
          <a:xfrm>
            <a:off x="311700" y="445025"/>
            <a:ext cx="8520600" cy="794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99290"/>
              <a:buNone/>
            </a:pPr>
            <a:r>
              <a:rPr b="1" lang="pt-PT" sz="3133">
                <a:solidFill>
                  <a:srgbClr val="3C78D8"/>
                </a:solidFill>
                <a:latin typeface="Raleway"/>
                <a:ea typeface="Raleway"/>
                <a:cs typeface="Raleway"/>
                <a:sym typeface="Raleway"/>
              </a:rPr>
              <a:t>Countries with most productions</a:t>
            </a:r>
            <a:endParaRPr b="1" sz="3133">
              <a:solidFill>
                <a:srgbClr val="3C78D8"/>
              </a:solidFill>
              <a:latin typeface="Raleway"/>
              <a:ea typeface="Raleway"/>
              <a:cs typeface="Raleway"/>
              <a:sym typeface="Raleway"/>
            </a:endParaRPr>
          </a:p>
          <a:p>
            <a:pPr indent="0" lvl="0" marL="0" rtl="0" algn="l">
              <a:lnSpc>
                <a:spcPct val="100000"/>
              </a:lnSpc>
              <a:spcBef>
                <a:spcPts val="0"/>
              </a:spcBef>
              <a:spcAft>
                <a:spcPts val="0"/>
              </a:spcAft>
              <a:buSzPct val="111111"/>
              <a:buNone/>
            </a:pPr>
            <a:r>
              <a:t/>
            </a:r>
            <a:endParaRPr/>
          </a:p>
        </p:txBody>
      </p:sp>
      <p:pic>
        <p:nvPicPr>
          <p:cNvPr id="170" name="Google Shape;170;p3"/>
          <p:cNvPicPr preferRelativeResize="0"/>
          <p:nvPr/>
        </p:nvPicPr>
        <p:blipFill>
          <a:blip r:embed="rId3">
            <a:alphaModFix/>
          </a:blip>
          <a:stretch>
            <a:fillRect/>
          </a:stretch>
        </p:blipFill>
        <p:spPr>
          <a:xfrm>
            <a:off x="1062438" y="1191200"/>
            <a:ext cx="7019120" cy="3598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027deba8e5_1_27"/>
          <p:cNvSpPr txBox="1"/>
          <p:nvPr>
            <p:ph type="title"/>
          </p:nvPr>
        </p:nvSpPr>
        <p:spPr>
          <a:xfrm>
            <a:off x="311700" y="264200"/>
            <a:ext cx="8520600" cy="794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99290"/>
              <a:buNone/>
            </a:pPr>
            <a:r>
              <a:rPr b="1" lang="pt-PT" sz="3133">
                <a:solidFill>
                  <a:srgbClr val="3C78D8"/>
                </a:solidFill>
                <a:latin typeface="Raleway"/>
                <a:ea typeface="Raleway"/>
                <a:cs typeface="Raleway"/>
                <a:sym typeface="Raleway"/>
              </a:rPr>
              <a:t>Countries with most productions(only movies)</a:t>
            </a:r>
            <a:endParaRPr b="1" sz="3133">
              <a:solidFill>
                <a:srgbClr val="3C78D8"/>
              </a:solidFill>
              <a:latin typeface="Raleway"/>
              <a:ea typeface="Raleway"/>
              <a:cs typeface="Raleway"/>
              <a:sym typeface="Raleway"/>
            </a:endParaRPr>
          </a:p>
          <a:p>
            <a:pPr indent="0" lvl="0" marL="0" rtl="0" algn="l">
              <a:lnSpc>
                <a:spcPct val="100000"/>
              </a:lnSpc>
              <a:spcBef>
                <a:spcPts val="0"/>
              </a:spcBef>
              <a:spcAft>
                <a:spcPts val="0"/>
              </a:spcAft>
              <a:buSzPct val="111111"/>
              <a:buNone/>
            </a:pPr>
            <a:r>
              <a:t/>
            </a:r>
            <a:endParaRPr/>
          </a:p>
        </p:txBody>
      </p:sp>
      <p:pic>
        <p:nvPicPr>
          <p:cNvPr id="176" name="Google Shape;176;g1027deba8e5_1_27"/>
          <p:cNvPicPr preferRelativeResize="0"/>
          <p:nvPr/>
        </p:nvPicPr>
        <p:blipFill rotWithShape="1">
          <a:blip r:embed="rId3">
            <a:alphaModFix/>
          </a:blip>
          <a:srcRect b="0" l="-780" r="779" t="0"/>
          <a:stretch/>
        </p:blipFill>
        <p:spPr>
          <a:xfrm>
            <a:off x="1269437" y="1125125"/>
            <a:ext cx="6605125" cy="329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027deba8e5_0_248"/>
          <p:cNvSpPr txBox="1"/>
          <p:nvPr>
            <p:ph type="title"/>
          </p:nvPr>
        </p:nvSpPr>
        <p:spPr>
          <a:xfrm>
            <a:off x="311700" y="163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pt-PT" sz="2820">
                <a:solidFill>
                  <a:srgbClr val="3C78D8"/>
                </a:solidFill>
                <a:latin typeface="Raleway"/>
                <a:ea typeface="Raleway"/>
                <a:cs typeface="Raleway"/>
                <a:sym typeface="Raleway"/>
              </a:rPr>
              <a:t>Actor vs Actress</a:t>
            </a:r>
            <a:endParaRPr b="1" sz="2820">
              <a:solidFill>
                <a:srgbClr val="3C78D8"/>
              </a:solidFill>
              <a:latin typeface="Raleway"/>
              <a:ea typeface="Raleway"/>
              <a:cs typeface="Raleway"/>
              <a:sym typeface="Raleway"/>
            </a:endParaRPr>
          </a:p>
        </p:txBody>
      </p:sp>
      <p:pic>
        <p:nvPicPr>
          <p:cNvPr id="182" name="Google Shape;182;g1027deba8e5_0_248"/>
          <p:cNvPicPr preferRelativeResize="0"/>
          <p:nvPr/>
        </p:nvPicPr>
        <p:blipFill>
          <a:blip r:embed="rId4">
            <a:alphaModFix/>
          </a:blip>
          <a:stretch>
            <a:fillRect/>
          </a:stretch>
        </p:blipFill>
        <p:spPr>
          <a:xfrm>
            <a:off x="646100" y="673150"/>
            <a:ext cx="4191199" cy="4198725"/>
          </a:xfrm>
          <a:prstGeom prst="rect">
            <a:avLst/>
          </a:prstGeom>
          <a:noFill/>
          <a:ln>
            <a:noFill/>
          </a:ln>
        </p:spPr>
      </p:pic>
      <p:pic>
        <p:nvPicPr>
          <p:cNvPr id="183" name="Google Shape;183;g1027deba8e5_0_248"/>
          <p:cNvPicPr preferRelativeResize="0"/>
          <p:nvPr/>
        </p:nvPicPr>
        <p:blipFill>
          <a:blip r:embed="rId5">
            <a:alphaModFix/>
          </a:blip>
          <a:stretch>
            <a:fillRect/>
          </a:stretch>
        </p:blipFill>
        <p:spPr>
          <a:xfrm>
            <a:off x="5187800" y="1093900"/>
            <a:ext cx="1179450" cy="1729850"/>
          </a:xfrm>
          <a:prstGeom prst="rect">
            <a:avLst/>
          </a:prstGeom>
          <a:noFill/>
          <a:ln>
            <a:noFill/>
          </a:ln>
        </p:spPr>
      </p:pic>
      <p:sp>
        <p:nvSpPr>
          <p:cNvPr id="184" name="Google Shape;184;g1027deba8e5_0_248"/>
          <p:cNvSpPr txBox="1"/>
          <p:nvPr/>
        </p:nvSpPr>
        <p:spPr>
          <a:xfrm>
            <a:off x="6367250" y="2156100"/>
            <a:ext cx="175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a:solidFill>
                  <a:srgbClr val="3C78D8"/>
                </a:solidFill>
                <a:latin typeface="Raleway"/>
                <a:ea typeface="Raleway"/>
                <a:cs typeface="Raleway"/>
                <a:sym typeface="Raleway"/>
              </a:rPr>
              <a:t>Sameera Sherief</a:t>
            </a:r>
            <a:endParaRPr b="1">
              <a:solidFill>
                <a:srgbClr val="3C78D8"/>
              </a:solidFill>
              <a:latin typeface="Raleway"/>
              <a:ea typeface="Raleway"/>
              <a:cs typeface="Raleway"/>
              <a:sym typeface="Raleway"/>
            </a:endParaRPr>
          </a:p>
          <a:p>
            <a:pPr indent="0" lvl="0" marL="0" rtl="0" algn="l">
              <a:spcBef>
                <a:spcPts val="0"/>
              </a:spcBef>
              <a:spcAft>
                <a:spcPts val="0"/>
              </a:spcAft>
              <a:buNone/>
            </a:pPr>
            <a:r>
              <a:rPr b="1" lang="pt-PT">
                <a:solidFill>
                  <a:srgbClr val="3C78D8"/>
                </a:solidFill>
                <a:latin typeface="Raleway"/>
                <a:ea typeface="Raleway"/>
                <a:cs typeface="Raleway"/>
                <a:sym typeface="Raleway"/>
              </a:rPr>
              <a:t>33 years old</a:t>
            </a:r>
            <a:endParaRPr b="1">
              <a:solidFill>
                <a:srgbClr val="3C78D8"/>
              </a:solidFill>
              <a:latin typeface="Raleway"/>
              <a:ea typeface="Raleway"/>
              <a:cs typeface="Raleway"/>
              <a:sym typeface="Raleway"/>
            </a:endParaRPr>
          </a:p>
          <a:p>
            <a:pPr indent="0" lvl="0" marL="0" rtl="0" algn="l">
              <a:spcBef>
                <a:spcPts val="0"/>
              </a:spcBef>
              <a:spcAft>
                <a:spcPts val="0"/>
              </a:spcAft>
              <a:buNone/>
            </a:pPr>
            <a:r>
              <a:rPr b="1" lang="pt-PT">
                <a:solidFill>
                  <a:srgbClr val="3C78D8"/>
                </a:solidFill>
                <a:latin typeface="Raleway"/>
                <a:ea typeface="Raleway"/>
                <a:cs typeface="Raleway"/>
                <a:sym typeface="Raleway"/>
              </a:rPr>
              <a:t>(10126)</a:t>
            </a:r>
            <a:endParaRPr b="1">
              <a:solidFill>
                <a:srgbClr val="3C78D8"/>
              </a:solidFill>
              <a:latin typeface="Raleway"/>
              <a:ea typeface="Raleway"/>
              <a:cs typeface="Raleway"/>
              <a:sym typeface="Raleway"/>
            </a:endParaRPr>
          </a:p>
        </p:txBody>
      </p:sp>
      <p:pic>
        <p:nvPicPr>
          <p:cNvPr id="185" name="Google Shape;185;g1027deba8e5_0_248"/>
          <p:cNvPicPr preferRelativeResize="0"/>
          <p:nvPr/>
        </p:nvPicPr>
        <p:blipFill rotWithShape="1">
          <a:blip r:embed="rId6">
            <a:alphaModFix/>
          </a:blip>
          <a:srcRect b="0" l="18817" r="0" t="0"/>
          <a:stretch/>
        </p:blipFill>
        <p:spPr>
          <a:xfrm>
            <a:off x="6681526" y="3169925"/>
            <a:ext cx="1628150" cy="1338701"/>
          </a:xfrm>
          <a:prstGeom prst="rect">
            <a:avLst/>
          </a:prstGeom>
          <a:noFill/>
          <a:ln>
            <a:noFill/>
          </a:ln>
        </p:spPr>
      </p:pic>
      <p:sp>
        <p:nvSpPr>
          <p:cNvPr id="186" name="Google Shape;186;g1027deba8e5_0_248"/>
          <p:cNvSpPr txBox="1"/>
          <p:nvPr/>
        </p:nvSpPr>
        <p:spPr>
          <a:xfrm>
            <a:off x="4928313" y="3806575"/>
            <a:ext cx="17532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pt-PT">
                <a:solidFill>
                  <a:srgbClr val="3C78D8"/>
                </a:solidFill>
                <a:latin typeface="Raleway"/>
                <a:ea typeface="Raleway"/>
                <a:cs typeface="Raleway"/>
                <a:sym typeface="Raleway"/>
              </a:rPr>
              <a:t>Delhi Kumar</a:t>
            </a:r>
            <a:endParaRPr b="1">
              <a:solidFill>
                <a:srgbClr val="3C78D8"/>
              </a:solidFill>
              <a:latin typeface="Raleway"/>
              <a:ea typeface="Raleway"/>
              <a:cs typeface="Raleway"/>
              <a:sym typeface="Raleway"/>
            </a:endParaRPr>
          </a:p>
          <a:p>
            <a:pPr indent="0" lvl="0" marL="0" rtl="0" algn="r">
              <a:spcBef>
                <a:spcPts val="0"/>
              </a:spcBef>
              <a:spcAft>
                <a:spcPts val="0"/>
              </a:spcAft>
              <a:buNone/>
            </a:pPr>
            <a:r>
              <a:rPr b="1" lang="pt-PT">
                <a:solidFill>
                  <a:srgbClr val="3C78D8"/>
                </a:solidFill>
                <a:latin typeface="Raleway"/>
                <a:ea typeface="Raleway"/>
                <a:cs typeface="Raleway"/>
                <a:sym typeface="Raleway"/>
              </a:rPr>
              <a:t>84 years old</a:t>
            </a:r>
            <a:endParaRPr b="1">
              <a:solidFill>
                <a:srgbClr val="3C78D8"/>
              </a:solidFill>
              <a:latin typeface="Raleway"/>
              <a:ea typeface="Raleway"/>
              <a:cs typeface="Raleway"/>
              <a:sym typeface="Raleway"/>
            </a:endParaRPr>
          </a:p>
          <a:p>
            <a:pPr indent="0" lvl="0" marL="0" rtl="0" algn="r">
              <a:spcBef>
                <a:spcPts val="0"/>
              </a:spcBef>
              <a:spcAft>
                <a:spcPts val="0"/>
              </a:spcAft>
              <a:buNone/>
            </a:pPr>
            <a:r>
              <a:rPr b="1" lang="pt-PT">
                <a:solidFill>
                  <a:srgbClr val="3C78D8"/>
                </a:solidFill>
                <a:latin typeface="Raleway"/>
                <a:ea typeface="Raleway"/>
                <a:cs typeface="Raleway"/>
                <a:sym typeface="Raleway"/>
              </a:rPr>
              <a:t>(7834)</a:t>
            </a:r>
            <a:endParaRPr b="1">
              <a:solidFill>
                <a:srgbClr val="3C78D8"/>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ph type="title"/>
          </p:nvPr>
        </p:nvSpPr>
        <p:spPr>
          <a:xfrm>
            <a:off x="311700" y="163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pt-PT" sz="2820">
                <a:solidFill>
                  <a:srgbClr val="3C78D8"/>
                </a:solidFill>
                <a:latin typeface="Raleway"/>
                <a:ea typeface="Raleway"/>
                <a:cs typeface="Raleway"/>
                <a:sym typeface="Raleway"/>
              </a:rPr>
              <a:t>Actors and Actresses ages</a:t>
            </a:r>
            <a:endParaRPr b="1" sz="2820">
              <a:solidFill>
                <a:srgbClr val="3C78D8"/>
              </a:solidFill>
              <a:latin typeface="Raleway"/>
              <a:ea typeface="Raleway"/>
              <a:cs typeface="Raleway"/>
              <a:sym typeface="Raleway"/>
            </a:endParaRPr>
          </a:p>
        </p:txBody>
      </p:sp>
      <p:pic>
        <p:nvPicPr>
          <p:cNvPr id="192" name="Google Shape;192;p6"/>
          <p:cNvPicPr preferRelativeResize="0"/>
          <p:nvPr/>
        </p:nvPicPr>
        <p:blipFill>
          <a:blip r:embed="rId3">
            <a:alphaModFix/>
          </a:blip>
          <a:stretch>
            <a:fillRect/>
          </a:stretch>
        </p:blipFill>
        <p:spPr>
          <a:xfrm>
            <a:off x="1655375" y="1105050"/>
            <a:ext cx="5833251" cy="341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